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4"/>
  </p:notesMasterIdLst>
  <p:sldIdLst>
    <p:sldId id="256" r:id="rId5"/>
    <p:sldId id="257" r:id="rId6"/>
    <p:sldId id="265" r:id="rId7"/>
    <p:sldId id="266" r:id="rId8"/>
    <p:sldId id="267" r:id="rId9"/>
    <p:sldId id="268" r:id="rId10"/>
    <p:sldId id="269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70" r:id="rId19"/>
    <p:sldId id="271" r:id="rId20"/>
    <p:sldId id="272" r:id="rId21"/>
    <p:sldId id="273" r:id="rId22"/>
    <p:sldId id="274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79F9F5-2B60-9D44-A993-B7B9A04588EA}" v="14" dt="2019-09-16T19:35:37.6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4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kibul Hasan Bhuiyan" userId="6967550f-36e3-49fe-abbe-b2e039a9dbeb" providerId="ADAL" clId="{34CF988E-23C5-4A0A-A04A-38E900CFA0D0}"/>
    <pc:docChg chg="undo custSel mod addSld modSld">
      <pc:chgData name="Rokibul Hasan Bhuiyan" userId="6967550f-36e3-49fe-abbe-b2e039a9dbeb" providerId="ADAL" clId="{34CF988E-23C5-4A0A-A04A-38E900CFA0D0}" dt="2019-09-12T15:38:50.416" v="1811" actId="14100"/>
      <pc:docMkLst>
        <pc:docMk/>
      </pc:docMkLst>
      <pc:sldChg chg="modSp">
        <pc:chgData name="Rokibul Hasan Bhuiyan" userId="6967550f-36e3-49fe-abbe-b2e039a9dbeb" providerId="ADAL" clId="{34CF988E-23C5-4A0A-A04A-38E900CFA0D0}" dt="2019-09-12T15:28:27.236" v="1695" actId="20577"/>
        <pc:sldMkLst>
          <pc:docMk/>
          <pc:sldMk cId="2461704848" sldId="256"/>
        </pc:sldMkLst>
        <pc:spChg chg="mod">
          <ac:chgData name="Rokibul Hasan Bhuiyan" userId="6967550f-36e3-49fe-abbe-b2e039a9dbeb" providerId="ADAL" clId="{34CF988E-23C5-4A0A-A04A-38E900CFA0D0}" dt="2019-09-12T15:28:27.236" v="1695" actId="20577"/>
          <ac:spMkLst>
            <pc:docMk/>
            <pc:sldMk cId="2461704848" sldId="256"/>
            <ac:spMk id="3" creationId="{EC7D2296-C691-4C2C-BA0C-878295B56EF4}"/>
          </ac:spMkLst>
        </pc:spChg>
      </pc:sldChg>
      <pc:sldChg chg="addSp delSp modSp mod setBg setClrOvrMap">
        <pc:chgData name="Rokibul Hasan Bhuiyan" userId="6967550f-36e3-49fe-abbe-b2e039a9dbeb" providerId="ADAL" clId="{34CF988E-23C5-4A0A-A04A-38E900CFA0D0}" dt="2019-09-12T15:28:58.822" v="1704" actId="20577"/>
        <pc:sldMkLst>
          <pc:docMk/>
          <pc:sldMk cId="1942665095" sldId="258"/>
        </pc:sldMkLst>
        <pc:spChg chg="mod ord">
          <ac:chgData name="Rokibul Hasan Bhuiyan" userId="6967550f-36e3-49fe-abbe-b2e039a9dbeb" providerId="ADAL" clId="{34CF988E-23C5-4A0A-A04A-38E900CFA0D0}" dt="2019-09-12T14:43:17.893" v="1468" actId="26606"/>
          <ac:spMkLst>
            <pc:docMk/>
            <pc:sldMk cId="1942665095" sldId="258"/>
            <ac:spMk id="2" creationId="{B7AFC654-91B8-42DC-B51A-20FD1DAEEF28}"/>
          </ac:spMkLst>
        </pc:spChg>
        <pc:spChg chg="add mod">
          <ac:chgData name="Rokibul Hasan Bhuiyan" userId="6967550f-36e3-49fe-abbe-b2e039a9dbeb" providerId="ADAL" clId="{34CF988E-23C5-4A0A-A04A-38E900CFA0D0}" dt="2019-09-12T15:28:58.822" v="1704" actId="20577"/>
          <ac:spMkLst>
            <pc:docMk/>
            <pc:sldMk cId="1942665095" sldId="258"/>
            <ac:spMk id="3" creationId="{5D394A38-CF94-44F8-89E3-18150177036C}"/>
          </ac:spMkLst>
        </pc:spChg>
        <pc:spChg chg="add del">
          <ac:chgData name="Rokibul Hasan Bhuiyan" userId="6967550f-36e3-49fe-abbe-b2e039a9dbeb" providerId="ADAL" clId="{34CF988E-23C5-4A0A-A04A-38E900CFA0D0}" dt="2019-09-12T14:43:10.576" v="1465" actId="26606"/>
          <ac:spMkLst>
            <pc:docMk/>
            <pc:sldMk cId="1942665095" sldId="258"/>
            <ac:spMk id="12" creationId="{EC2B4A13-0632-456F-A66A-2D0CDB9D30AE}"/>
          </ac:spMkLst>
        </pc:spChg>
        <pc:spChg chg="add del">
          <ac:chgData name="Rokibul Hasan Bhuiyan" userId="6967550f-36e3-49fe-abbe-b2e039a9dbeb" providerId="ADAL" clId="{34CF988E-23C5-4A0A-A04A-38E900CFA0D0}" dt="2019-09-12T14:43:10.576" v="1465" actId="26606"/>
          <ac:spMkLst>
            <pc:docMk/>
            <pc:sldMk cId="1942665095" sldId="258"/>
            <ac:spMk id="14" creationId="{1568A552-34C4-41D2-A36B-9E86EC569E10}"/>
          </ac:spMkLst>
        </pc:spChg>
        <pc:spChg chg="add del">
          <ac:chgData name="Rokibul Hasan Bhuiyan" userId="6967550f-36e3-49fe-abbe-b2e039a9dbeb" providerId="ADAL" clId="{34CF988E-23C5-4A0A-A04A-38E900CFA0D0}" dt="2019-09-12T14:43:10.576" v="1465" actId="26606"/>
          <ac:spMkLst>
            <pc:docMk/>
            <pc:sldMk cId="1942665095" sldId="258"/>
            <ac:spMk id="16" creationId="{B8BE655E-142C-41C9-895E-54D55EDDAF85}"/>
          </ac:spMkLst>
        </pc:spChg>
        <pc:spChg chg="add del">
          <ac:chgData name="Rokibul Hasan Bhuiyan" userId="6967550f-36e3-49fe-abbe-b2e039a9dbeb" providerId="ADAL" clId="{34CF988E-23C5-4A0A-A04A-38E900CFA0D0}" dt="2019-09-12T14:43:10.576" v="1465" actId="26606"/>
          <ac:spMkLst>
            <pc:docMk/>
            <pc:sldMk cId="1942665095" sldId="258"/>
            <ac:spMk id="18" creationId="{198CC593-9FF4-46EF-81AE-2D26922F154C}"/>
          </ac:spMkLst>
        </pc:spChg>
        <pc:spChg chg="add del">
          <ac:chgData name="Rokibul Hasan Bhuiyan" userId="6967550f-36e3-49fe-abbe-b2e039a9dbeb" providerId="ADAL" clId="{34CF988E-23C5-4A0A-A04A-38E900CFA0D0}" dt="2019-09-12T14:43:17.864" v="1467" actId="26606"/>
          <ac:spMkLst>
            <pc:docMk/>
            <pc:sldMk cId="1942665095" sldId="258"/>
            <ac:spMk id="21" creationId="{F6B7BFBD-C488-4B5B-ABE5-8256F3FFB048}"/>
          </ac:spMkLst>
        </pc:spChg>
        <pc:spChg chg="add del">
          <ac:chgData name="Rokibul Hasan Bhuiyan" userId="6967550f-36e3-49fe-abbe-b2e039a9dbeb" providerId="ADAL" clId="{34CF988E-23C5-4A0A-A04A-38E900CFA0D0}" dt="2019-09-12T14:43:17.864" v="1467" actId="26606"/>
          <ac:spMkLst>
            <pc:docMk/>
            <pc:sldMk cId="1942665095" sldId="258"/>
            <ac:spMk id="22" creationId="{2BA7674F-A261-445A-AE3A-A0AA30620EC8}"/>
          </ac:spMkLst>
        </pc:spChg>
        <pc:spChg chg="add del">
          <ac:chgData name="Rokibul Hasan Bhuiyan" userId="6967550f-36e3-49fe-abbe-b2e039a9dbeb" providerId="ADAL" clId="{34CF988E-23C5-4A0A-A04A-38E900CFA0D0}" dt="2019-09-12T14:43:17.864" v="1467" actId="26606"/>
          <ac:spMkLst>
            <pc:docMk/>
            <pc:sldMk cId="1942665095" sldId="258"/>
            <ac:spMk id="23" creationId="{BA53A58C-A067-4B87-B48C-CB90C1FA0FEE}"/>
          </ac:spMkLst>
        </pc:spChg>
        <pc:spChg chg="add">
          <ac:chgData name="Rokibul Hasan Bhuiyan" userId="6967550f-36e3-49fe-abbe-b2e039a9dbeb" providerId="ADAL" clId="{34CF988E-23C5-4A0A-A04A-38E900CFA0D0}" dt="2019-09-12T14:43:17.893" v="1468" actId="26606"/>
          <ac:spMkLst>
            <pc:docMk/>
            <pc:sldMk cId="1942665095" sldId="258"/>
            <ac:spMk id="26" creationId="{CC30DECA-E52C-4D56-96B9-718590A2E68F}"/>
          </ac:spMkLst>
        </pc:spChg>
        <pc:grpChg chg="add del">
          <ac:chgData name="Rokibul Hasan Bhuiyan" userId="6967550f-36e3-49fe-abbe-b2e039a9dbeb" providerId="ADAL" clId="{34CF988E-23C5-4A0A-A04A-38E900CFA0D0}" dt="2019-09-12T14:43:10.576" v="1465" actId="26606"/>
          <ac:grpSpMkLst>
            <pc:docMk/>
            <pc:sldMk cId="1942665095" sldId="258"/>
            <ac:grpSpMk id="8" creationId="{8C89EA62-F38E-4285-A105-C5E1BD360093}"/>
          </ac:grpSpMkLst>
        </pc:grpChg>
        <pc:grpChg chg="add del">
          <ac:chgData name="Rokibul Hasan Bhuiyan" userId="6967550f-36e3-49fe-abbe-b2e039a9dbeb" providerId="ADAL" clId="{34CF988E-23C5-4A0A-A04A-38E900CFA0D0}" dt="2019-09-12T14:43:17.864" v="1467" actId="26606"/>
          <ac:grpSpMkLst>
            <pc:docMk/>
            <pc:sldMk cId="1942665095" sldId="258"/>
            <ac:grpSpMk id="20" creationId="{8C89EA62-F38E-4285-A105-C5E1BD360093}"/>
          </ac:grpSpMkLst>
        </pc:grpChg>
        <pc:grpChg chg="add">
          <ac:chgData name="Rokibul Hasan Bhuiyan" userId="6967550f-36e3-49fe-abbe-b2e039a9dbeb" providerId="ADAL" clId="{34CF988E-23C5-4A0A-A04A-38E900CFA0D0}" dt="2019-09-12T14:43:17.893" v="1468" actId="26606"/>
          <ac:grpSpMkLst>
            <pc:docMk/>
            <pc:sldMk cId="1942665095" sldId="258"/>
            <ac:grpSpMk id="25" creationId="{8C89EA62-F38E-4285-A105-C5E1BD360093}"/>
          </ac:grpSpMkLst>
        </pc:grpChg>
        <pc:grpChg chg="add">
          <ac:chgData name="Rokibul Hasan Bhuiyan" userId="6967550f-36e3-49fe-abbe-b2e039a9dbeb" providerId="ADAL" clId="{34CF988E-23C5-4A0A-A04A-38E900CFA0D0}" dt="2019-09-12T14:43:17.893" v="1468" actId="26606"/>
          <ac:grpSpMkLst>
            <pc:docMk/>
            <pc:sldMk cId="1942665095" sldId="258"/>
            <ac:grpSpMk id="27" creationId="{7A046A95-1E4D-4EAE-9146-822CF94F0405}"/>
          </ac:grpSpMkLst>
        </pc:grpChg>
      </pc:sldChg>
      <pc:sldChg chg="addSp delSp modSp">
        <pc:chgData name="Rokibul Hasan Bhuiyan" userId="6967550f-36e3-49fe-abbe-b2e039a9dbeb" providerId="ADAL" clId="{34CF988E-23C5-4A0A-A04A-38E900CFA0D0}" dt="2019-09-12T13:49:54.768" v="84" actId="113"/>
        <pc:sldMkLst>
          <pc:docMk/>
          <pc:sldMk cId="3504498168" sldId="259"/>
        </pc:sldMkLst>
        <pc:spChg chg="add del mod">
          <ac:chgData name="Rokibul Hasan Bhuiyan" userId="6967550f-36e3-49fe-abbe-b2e039a9dbeb" providerId="ADAL" clId="{34CF988E-23C5-4A0A-A04A-38E900CFA0D0}" dt="2019-09-12T13:49:23.491" v="78" actId="12084"/>
          <ac:spMkLst>
            <pc:docMk/>
            <pc:sldMk cId="3504498168" sldId="259"/>
            <ac:spMk id="7" creationId="{FD3E96B0-4EED-4CF9-B438-63E58F07B9F4}"/>
          </ac:spMkLst>
        </pc:spChg>
        <pc:graphicFrameChg chg="add mod">
          <ac:chgData name="Rokibul Hasan Bhuiyan" userId="6967550f-36e3-49fe-abbe-b2e039a9dbeb" providerId="ADAL" clId="{34CF988E-23C5-4A0A-A04A-38E900CFA0D0}" dt="2019-09-12T13:49:54.768" v="84" actId="113"/>
          <ac:graphicFrameMkLst>
            <pc:docMk/>
            <pc:sldMk cId="3504498168" sldId="259"/>
            <ac:graphicFrameMk id="8" creationId="{2EA2448F-3F60-45E9-B5BF-AFC809AC35AE}"/>
          </ac:graphicFrameMkLst>
        </pc:graphicFrameChg>
        <pc:picChg chg="mod">
          <ac:chgData name="Rokibul Hasan Bhuiyan" userId="6967550f-36e3-49fe-abbe-b2e039a9dbeb" providerId="ADAL" clId="{34CF988E-23C5-4A0A-A04A-38E900CFA0D0}" dt="2019-09-12T13:48:43.894" v="48" actId="1076"/>
          <ac:picMkLst>
            <pc:docMk/>
            <pc:sldMk cId="3504498168" sldId="259"/>
            <ac:picMk id="6" creationId="{5DE99CC2-151E-43C1-B7FC-CE863C8ACA41}"/>
          </ac:picMkLst>
        </pc:picChg>
      </pc:sldChg>
      <pc:sldChg chg="addSp delSp modSp mod setBg">
        <pc:chgData name="Rokibul Hasan Bhuiyan" userId="6967550f-36e3-49fe-abbe-b2e039a9dbeb" providerId="ADAL" clId="{34CF988E-23C5-4A0A-A04A-38E900CFA0D0}" dt="2019-09-12T15:38:50.416" v="1811" actId="14100"/>
        <pc:sldMkLst>
          <pc:docMk/>
          <pc:sldMk cId="1878110318" sldId="263"/>
        </pc:sldMkLst>
        <pc:spChg chg="mod">
          <ac:chgData name="Rokibul Hasan Bhuiyan" userId="6967550f-36e3-49fe-abbe-b2e039a9dbeb" providerId="ADAL" clId="{34CF988E-23C5-4A0A-A04A-38E900CFA0D0}" dt="2019-09-12T15:37:46.597" v="1777" actId="26606"/>
          <ac:spMkLst>
            <pc:docMk/>
            <pc:sldMk cId="1878110318" sldId="263"/>
            <ac:spMk id="5" creationId="{142DCE46-F69A-4E67-BE15-F9F9784E90B3}"/>
          </ac:spMkLst>
        </pc:spChg>
        <pc:spChg chg="add del">
          <ac:chgData name="Rokibul Hasan Bhuiyan" userId="6967550f-36e3-49fe-abbe-b2e039a9dbeb" providerId="ADAL" clId="{34CF988E-23C5-4A0A-A04A-38E900CFA0D0}" dt="2019-09-12T15:37:43.618" v="1774" actId="26606"/>
          <ac:spMkLst>
            <pc:docMk/>
            <pc:sldMk cId="1878110318" sldId="263"/>
            <ac:spMk id="10" creationId="{2793B903-AB42-42A0-AE97-93D366679CA2}"/>
          </ac:spMkLst>
        </pc:spChg>
        <pc:spChg chg="add del">
          <ac:chgData name="Rokibul Hasan Bhuiyan" userId="6967550f-36e3-49fe-abbe-b2e039a9dbeb" providerId="ADAL" clId="{34CF988E-23C5-4A0A-A04A-38E900CFA0D0}" dt="2019-09-12T15:37:43.618" v="1774" actId="26606"/>
          <ac:spMkLst>
            <pc:docMk/>
            <pc:sldMk cId="1878110318" sldId="263"/>
            <ac:spMk id="12" creationId="{B9F89C22-0475-4427-B7C8-0269AD40E3EC}"/>
          </ac:spMkLst>
        </pc:spChg>
        <pc:spChg chg="add del">
          <ac:chgData name="Rokibul Hasan Bhuiyan" userId="6967550f-36e3-49fe-abbe-b2e039a9dbeb" providerId="ADAL" clId="{34CF988E-23C5-4A0A-A04A-38E900CFA0D0}" dt="2019-09-12T15:37:46.452" v="1776" actId="26606"/>
          <ac:spMkLst>
            <pc:docMk/>
            <pc:sldMk cId="1878110318" sldId="263"/>
            <ac:spMk id="14" creationId="{CC1026F7-DECB-49B4-A565-518BBA445471}"/>
          </ac:spMkLst>
        </pc:spChg>
        <pc:spChg chg="add del">
          <ac:chgData name="Rokibul Hasan Bhuiyan" userId="6967550f-36e3-49fe-abbe-b2e039a9dbeb" providerId="ADAL" clId="{34CF988E-23C5-4A0A-A04A-38E900CFA0D0}" dt="2019-09-12T15:37:46.452" v="1776" actId="26606"/>
          <ac:spMkLst>
            <pc:docMk/>
            <pc:sldMk cId="1878110318" sldId="263"/>
            <ac:spMk id="15" creationId="{2793B903-AB42-42A0-AE97-93D366679CA2}"/>
          </ac:spMkLst>
        </pc:spChg>
        <pc:spChg chg="add del">
          <ac:chgData name="Rokibul Hasan Bhuiyan" userId="6967550f-36e3-49fe-abbe-b2e039a9dbeb" providerId="ADAL" clId="{34CF988E-23C5-4A0A-A04A-38E900CFA0D0}" dt="2019-09-12T15:37:46.452" v="1776" actId="26606"/>
          <ac:spMkLst>
            <pc:docMk/>
            <pc:sldMk cId="1878110318" sldId="263"/>
            <ac:spMk id="16" creationId="{1D868099-6145-4BC0-A5EA-74BEF1776BA9}"/>
          </ac:spMkLst>
        </pc:spChg>
        <pc:spChg chg="add del">
          <ac:chgData name="Rokibul Hasan Bhuiyan" userId="6967550f-36e3-49fe-abbe-b2e039a9dbeb" providerId="ADAL" clId="{34CF988E-23C5-4A0A-A04A-38E900CFA0D0}" dt="2019-09-12T15:38:41.736" v="1810" actId="26606"/>
          <ac:spMkLst>
            <pc:docMk/>
            <pc:sldMk cId="1878110318" sldId="263"/>
            <ac:spMk id="18" creationId="{2793B903-AB42-42A0-AE97-93D366679CA2}"/>
          </ac:spMkLst>
        </pc:spChg>
        <pc:spChg chg="add del">
          <ac:chgData name="Rokibul Hasan Bhuiyan" userId="6967550f-36e3-49fe-abbe-b2e039a9dbeb" providerId="ADAL" clId="{34CF988E-23C5-4A0A-A04A-38E900CFA0D0}" dt="2019-09-12T15:38:41.736" v="1810" actId="26606"/>
          <ac:spMkLst>
            <pc:docMk/>
            <pc:sldMk cId="1878110318" sldId="263"/>
            <ac:spMk id="19" creationId="{BEC9E7FA-3295-45ED-8253-D23F9E44E1DA}"/>
          </ac:spMkLst>
        </pc:spChg>
        <pc:spChg chg="add">
          <ac:chgData name="Rokibul Hasan Bhuiyan" userId="6967550f-36e3-49fe-abbe-b2e039a9dbeb" providerId="ADAL" clId="{34CF988E-23C5-4A0A-A04A-38E900CFA0D0}" dt="2019-09-12T15:38:41.736" v="1810" actId="26606"/>
          <ac:spMkLst>
            <pc:docMk/>
            <pc:sldMk cId="1878110318" sldId="263"/>
            <ac:spMk id="24" creationId="{2793B903-AB42-42A0-AE97-93D366679CA2}"/>
          </ac:spMkLst>
        </pc:spChg>
        <pc:spChg chg="add">
          <ac:chgData name="Rokibul Hasan Bhuiyan" userId="6967550f-36e3-49fe-abbe-b2e039a9dbeb" providerId="ADAL" clId="{34CF988E-23C5-4A0A-A04A-38E900CFA0D0}" dt="2019-09-12T15:38:41.736" v="1810" actId="26606"/>
          <ac:spMkLst>
            <pc:docMk/>
            <pc:sldMk cId="1878110318" sldId="263"/>
            <ac:spMk id="26" creationId="{1D868099-6145-4BC0-A5EA-74BEF1776BA9}"/>
          </ac:spMkLst>
        </pc:spChg>
        <pc:spChg chg="add">
          <ac:chgData name="Rokibul Hasan Bhuiyan" userId="6967550f-36e3-49fe-abbe-b2e039a9dbeb" providerId="ADAL" clId="{34CF988E-23C5-4A0A-A04A-38E900CFA0D0}" dt="2019-09-12T15:38:41.736" v="1810" actId="26606"/>
          <ac:spMkLst>
            <pc:docMk/>
            <pc:sldMk cId="1878110318" sldId="263"/>
            <ac:spMk id="28" creationId="{CC1026F7-DECB-49B4-A565-518BBA445471}"/>
          </ac:spMkLst>
        </pc:spChg>
        <pc:graphicFrameChg chg="mod ord modGraphic">
          <ac:chgData name="Rokibul Hasan Bhuiyan" userId="6967550f-36e3-49fe-abbe-b2e039a9dbeb" providerId="ADAL" clId="{34CF988E-23C5-4A0A-A04A-38E900CFA0D0}" dt="2019-09-12T15:38:41.736" v="1810" actId="26606"/>
          <ac:graphicFrameMkLst>
            <pc:docMk/>
            <pc:sldMk cId="1878110318" sldId="263"/>
            <ac:graphicFrameMk id="4" creationId="{E7CF2462-98DC-4FAD-9098-9185BE662992}"/>
          </ac:graphicFrameMkLst>
        </pc:graphicFrameChg>
        <pc:picChg chg="mod">
          <ac:chgData name="Rokibul Hasan Bhuiyan" userId="6967550f-36e3-49fe-abbe-b2e039a9dbeb" providerId="ADAL" clId="{34CF988E-23C5-4A0A-A04A-38E900CFA0D0}" dt="2019-09-12T15:38:50.416" v="1811" actId="14100"/>
          <ac:picMkLst>
            <pc:docMk/>
            <pc:sldMk cId="1878110318" sldId="263"/>
            <ac:picMk id="2" creationId="{C5E9F6A4-5239-4052-98AB-B2D4B46BF455}"/>
          </ac:picMkLst>
        </pc:picChg>
      </pc:sldChg>
      <pc:sldChg chg="addSp delSp modSp add mod setBg">
        <pc:chgData name="Rokibul Hasan Bhuiyan" userId="6967550f-36e3-49fe-abbe-b2e039a9dbeb" providerId="ADAL" clId="{34CF988E-23C5-4A0A-A04A-38E900CFA0D0}" dt="2019-09-12T13:47:04.255" v="6" actId="26606"/>
        <pc:sldMkLst>
          <pc:docMk/>
          <pc:sldMk cId="4233228676" sldId="264"/>
        </pc:sldMkLst>
        <pc:spChg chg="add del">
          <ac:chgData name="Rokibul Hasan Bhuiyan" userId="6967550f-36e3-49fe-abbe-b2e039a9dbeb" providerId="ADAL" clId="{34CF988E-23C5-4A0A-A04A-38E900CFA0D0}" dt="2019-09-12T13:47:01.216" v="3" actId="26606"/>
          <ac:spMkLst>
            <pc:docMk/>
            <pc:sldMk cId="4233228676" sldId="264"/>
            <ac:spMk id="7" creationId="{9485DA84-CB73-4E5E-9864-2460CE28055D}"/>
          </ac:spMkLst>
        </pc:spChg>
        <pc:spChg chg="add del">
          <ac:chgData name="Rokibul Hasan Bhuiyan" userId="6967550f-36e3-49fe-abbe-b2e039a9dbeb" providerId="ADAL" clId="{34CF988E-23C5-4A0A-A04A-38E900CFA0D0}" dt="2019-09-12T13:47:01.216" v="3" actId="26606"/>
          <ac:spMkLst>
            <pc:docMk/>
            <pc:sldMk cId="4233228676" sldId="264"/>
            <ac:spMk id="9" creationId="{7D49185E-361A-421B-8F2D-11C7FFC686F0}"/>
          </ac:spMkLst>
        </pc:spChg>
        <pc:spChg chg="add del">
          <ac:chgData name="Rokibul Hasan Bhuiyan" userId="6967550f-36e3-49fe-abbe-b2e039a9dbeb" providerId="ADAL" clId="{34CF988E-23C5-4A0A-A04A-38E900CFA0D0}" dt="2019-09-12T13:47:01.216" v="3" actId="26606"/>
          <ac:spMkLst>
            <pc:docMk/>
            <pc:sldMk cId="4233228676" sldId="264"/>
            <ac:spMk id="11" creationId="{14B85BAA-C37F-44B4-B427-B4F10EBB4183}"/>
          </ac:spMkLst>
        </pc:spChg>
        <pc:spChg chg="add del">
          <ac:chgData name="Rokibul Hasan Bhuiyan" userId="6967550f-36e3-49fe-abbe-b2e039a9dbeb" providerId="ADAL" clId="{34CF988E-23C5-4A0A-A04A-38E900CFA0D0}" dt="2019-09-12T13:47:01.216" v="3" actId="26606"/>
          <ac:spMkLst>
            <pc:docMk/>
            <pc:sldMk cId="4233228676" sldId="264"/>
            <ac:spMk id="13" creationId="{EDC4EE06-D7B4-4FAC-A561-38A1C380232A}"/>
          </ac:spMkLst>
        </pc:spChg>
        <pc:spChg chg="add del">
          <ac:chgData name="Rokibul Hasan Bhuiyan" userId="6967550f-36e3-49fe-abbe-b2e039a9dbeb" providerId="ADAL" clId="{34CF988E-23C5-4A0A-A04A-38E900CFA0D0}" dt="2019-09-12T13:47:01.216" v="3" actId="26606"/>
          <ac:spMkLst>
            <pc:docMk/>
            <pc:sldMk cId="4233228676" sldId="264"/>
            <ac:spMk id="15" creationId="{9018D83B-903C-4782-B1BB-A45164A71F60}"/>
          </ac:spMkLst>
        </pc:spChg>
        <pc:spChg chg="add del">
          <ac:chgData name="Rokibul Hasan Bhuiyan" userId="6967550f-36e3-49fe-abbe-b2e039a9dbeb" providerId="ADAL" clId="{34CF988E-23C5-4A0A-A04A-38E900CFA0D0}" dt="2019-09-12T13:47:01.216" v="3" actId="26606"/>
          <ac:spMkLst>
            <pc:docMk/>
            <pc:sldMk cId="4233228676" sldId="264"/>
            <ac:spMk id="17" creationId="{8785589A-A5AC-409A-B2A2-24D871B4CEF0}"/>
          </ac:spMkLst>
        </pc:spChg>
        <pc:spChg chg="add del">
          <ac:chgData name="Rokibul Hasan Bhuiyan" userId="6967550f-36e3-49fe-abbe-b2e039a9dbeb" providerId="ADAL" clId="{34CF988E-23C5-4A0A-A04A-38E900CFA0D0}" dt="2019-09-12T13:47:04.243" v="5" actId="26606"/>
          <ac:spMkLst>
            <pc:docMk/>
            <pc:sldMk cId="4233228676" sldId="264"/>
            <ac:spMk id="19" creationId="{D488911C-0EC7-40A9-9BCB-CA8A66E4623A}"/>
          </ac:spMkLst>
        </pc:spChg>
        <pc:spChg chg="add del">
          <ac:chgData name="Rokibul Hasan Bhuiyan" userId="6967550f-36e3-49fe-abbe-b2e039a9dbeb" providerId="ADAL" clId="{34CF988E-23C5-4A0A-A04A-38E900CFA0D0}" dt="2019-09-12T13:47:04.243" v="5" actId="26606"/>
          <ac:spMkLst>
            <pc:docMk/>
            <pc:sldMk cId="4233228676" sldId="264"/>
            <ac:spMk id="22" creationId="{C8D89F71-9459-4318-ACAE-874616C3ADAD}"/>
          </ac:spMkLst>
        </pc:spChg>
        <pc:spChg chg="add">
          <ac:chgData name="Rokibul Hasan Bhuiyan" userId="6967550f-36e3-49fe-abbe-b2e039a9dbeb" providerId="ADAL" clId="{34CF988E-23C5-4A0A-A04A-38E900CFA0D0}" dt="2019-09-12T13:47:04.255" v="6" actId="26606"/>
          <ac:spMkLst>
            <pc:docMk/>
            <pc:sldMk cId="4233228676" sldId="264"/>
            <ac:spMk id="24" creationId="{9485DA84-CB73-4E5E-9864-2460CE28055D}"/>
          </ac:spMkLst>
        </pc:spChg>
        <pc:spChg chg="add">
          <ac:chgData name="Rokibul Hasan Bhuiyan" userId="6967550f-36e3-49fe-abbe-b2e039a9dbeb" providerId="ADAL" clId="{34CF988E-23C5-4A0A-A04A-38E900CFA0D0}" dt="2019-09-12T13:47:04.255" v="6" actId="26606"/>
          <ac:spMkLst>
            <pc:docMk/>
            <pc:sldMk cId="4233228676" sldId="264"/>
            <ac:spMk id="25" creationId="{7D49185E-361A-421B-8F2D-11C7FFC686F0}"/>
          </ac:spMkLst>
        </pc:spChg>
        <pc:spChg chg="add">
          <ac:chgData name="Rokibul Hasan Bhuiyan" userId="6967550f-36e3-49fe-abbe-b2e039a9dbeb" providerId="ADAL" clId="{34CF988E-23C5-4A0A-A04A-38E900CFA0D0}" dt="2019-09-12T13:47:04.255" v="6" actId="26606"/>
          <ac:spMkLst>
            <pc:docMk/>
            <pc:sldMk cId="4233228676" sldId="264"/>
            <ac:spMk id="26" creationId="{14B85BAA-C37F-44B4-B427-B4F10EBB4183}"/>
          </ac:spMkLst>
        </pc:spChg>
        <pc:spChg chg="add">
          <ac:chgData name="Rokibul Hasan Bhuiyan" userId="6967550f-36e3-49fe-abbe-b2e039a9dbeb" providerId="ADAL" clId="{34CF988E-23C5-4A0A-A04A-38E900CFA0D0}" dt="2019-09-12T13:47:04.255" v="6" actId="26606"/>
          <ac:spMkLst>
            <pc:docMk/>
            <pc:sldMk cId="4233228676" sldId="264"/>
            <ac:spMk id="27" creationId="{EDC4EE06-D7B4-4FAC-A561-38A1C380232A}"/>
          </ac:spMkLst>
        </pc:spChg>
        <pc:spChg chg="add">
          <ac:chgData name="Rokibul Hasan Bhuiyan" userId="6967550f-36e3-49fe-abbe-b2e039a9dbeb" providerId="ADAL" clId="{34CF988E-23C5-4A0A-A04A-38E900CFA0D0}" dt="2019-09-12T13:47:04.255" v="6" actId="26606"/>
          <ac:spMkLst>
            <pc:docMk/>
            <pc:sldMk cId="4233228676" sldId="264"/>
            <ac:spMk id="28" creationId="{9018D83B-903C-4782-B1BB-A45164A71F60}"/>
          </ac:spMkLst>
        </pc:spChg>
        <pc:spChg chg="add">
          <ac:chgData name="Rokibul Hasan Bhuiyan" userId="6967550f-36e3-49fe-abbe-b2e039a9dbeb" providerId="ADAL" clId="{34CF988E-23C5-4A0A-A04A-38E900CFA0D0}" dt="2019-09-12T13:47:04.255" v="6" actId="26606"/>
          <ac:spMkLst>
            <pc:docMk/>
            <pc:sldMk cId="4233228676" sldId="264"/>
            <ac:spMk id="29" creationId="{8785589A-A5AC-409A-B2A2-24D871B4CEF0}"/>
          </ac:spMkLst>
        </pc:spChg>
        <pc:grpChg chg="add del">
          <ac:chgData name="Rokibul Hasan Bhuiyan" userId="6967550f-36e3-49fe-abbe-b2e039a9dbeb" providerId="ADAL" clId="{34CF988E-23C5-4A0A-A04A-38E900CFA0D0}" dt="2019-09-12T13:47:04.243" v="5" actId="26606"/>
          <ac:grpSpMkLst>
            <pc:docMk/>
            <pc:sldMk cId="4233228676" sldId="264"/>
            <ac:grpSpMk id="20" creationId="{53023EA8-527A-4FA2-A71D-626F912756C6}"/>
          </ac:grpSpMkLst>
        </pc:grpChg>
        <pc:picChg chg="add mod">
          <ac:chgData name="Rokibul Hasan Bhuiyan" userId="6967550f-36e3-49fe-abbe-b2e039a9dbeb" providerId="ADAL" clId="{34CF988E-23C5-4A0A-A04A-38E900CFA0D0}" dt="2019-09-12T13:47:04.255" v="6" actId="26606"/>
          <ac:picMkLst>
            <pc:docMk/>
            <pc:sldMk cId="4233228676" sldId="264"/>
            <ac:picMk id="2" creationId="{BFA461C1-0727-4FF8-8488-FCB0C56AF29B}"/>
          </ac:picMkLst>
        </pc:picChg>
      </pc:sldChg>
      <pc:sldChg chg="addSp delSp modSp add">
        <pc:chgData name="Rokibul Hasan Bhuiyan" userId="6967550f-36e3-49fe-abbe-b2e039a9dbeb" providerId="ADAL" clId="{34CF988E-23C5-4A0A-A04A-38E900CFA0D0}" dt="2019-09-12T14:46:13.928" v="1602" actId="20577"/>
        <pc:sldMkLst>
          <pc:docMk/>
          <pc:sldMk cId="968058136" sldId="265"/>
        </pc:sldMkLst>
        <pc:spChg chg="add del mod">
          <ac:chgData name="Rokibul Hasan Bhuiyan" userId="6967550f-36e3-49fe-abbe-b2e039a9dbeb" providerId="ADAL" clId="{34CF988E-23C5-4A0A-A04A-38E900CFA0D0}" dt="2019-09-12T13:54:17.776" v="229" actId="12084"/>
          <ac:spMkLst>
            <pc:docMk/>
            <pc:sldMk cId="968058136" sldId="265"/>
            <ac:spMk id="3" creationId="{88EE18DD-A537-4443-96E9-F4C5C568BC2B}"/>
          </ac:spMkLst>
        </pc:spChg>
        <pc:spChg chg="add mod">
          <ac:chgData name="Rokibul Hasan Bhuiyan" userId="6967550f-36e3-49fe-abbe-b2e039a9dbeb" providerId="ADAL" clId="{34CF988E-23C5-4A0A-A04A-38E900CFA0D0}" dt="2019-09-12T14:45:50.036" v="1587" actId="20577"/>
          <ac:spMkLst>
            <pc:docMk/>
            <pc:sldMk cId="968058136" sldId="265"/>
            <ac:spMk id="5" creationId="{E9A1D79B-2546-4E83-9E5C-5A5E6BFBA1C6}"/>
          </ac:spMkLst>
        </pc:spChg>
        <pc:graphicFrameChg chg="add mod">
          <ac:chgData name="Rokibul Hasan Bhuiyan" userId="6967550f-36e3-49fe-abbe-b2e039a9dbeb" providerId="ADAL" clId="{34CF988E-23C5-4A0A-A04A-38E900CFA0D0}" dt="2019-09-12T14:46:13.928" v="1602" actId="20577"/>
          <ac:graphicFrameMkLst>
            <pc:docMk/>
            <pc:sldMk cId="968058136" sldId="265"/>
            <ac:graphicFrameMk id="4" creationId="{75341148-05F1-4EDA-B786-5FA1394C0EC1}"/>
          </ac:graphicFrameMkLst>
        </pc:graphicFrameChg>
        <pc:picChg chg="add mod">
          <ac:chgData name="Rokibul Hasan Bhuiyan" userId="6967550f-36e3-49fe-abbe-b2e039a9dbeb" providerId="ADAL" clId="{34CF988E-23C5-4A0A-A04A-38E900CFA0D0}" dt="2019-09-12T13:59:24.342" v="395" actId="1076"/>
          <ac:picMkLst>
            <pc:docMk/>
            <pc:sldMk cId="968058136" sldId="265"/>
            <ac:picMk id="6" creationId="{D09E6EF2-0C61-495B-862F-91EAB77ABBBD}"/>
          </ac:picMkLst>
        </pc:picChg>
      </pc:sldChg>
      <pc:sldChg chg="addSp modSp add">
        <pc:chgData name="Rokibul Hasan Bhuiyan" userId="6967550f-36e3-49fe-abbe-b2e039a9dbeb" providerId="ADAL" clId="{34CF988E-23C5-4A0A-A04A-38E900CFA0D0}" dt="2019-09-12T14:17:42.040" v="853" actId="20577"/>
        <pc:sldMkLst>
          <pc:docMk/>
          <pc:sldMk cId="1817512711" sldId="266"/>
        </pc:sldMkLst>
        <pc:spChg chg="add mod">
          <ac:chgData name="Rokibul Hasan Bhuiyan" userId="6967550f-36e3-49fe-abbe-b2e039a9dbeb" providerId="ADAL" clId="{34CF988E-23C5-4A0A-A04A-38E900CFA0D0}" dt="2019-09-12T14:17:42.040" v="853" actId="20577"/>
          <ac:spMkLst>
            <pc:docMk/>
            <pc:sldMk cId="1817512711" sldId="266"/>
            <ac:spMk id="3" creationId="{72D6D03D-E1B0-49D3-8509-74A1707DD8CD}"/>
          </ac:spMkLst>
        </pc:spChg>
        <pc:spChg chg="add mod">
          <ac:chgData name="Rokibul Hasan Bhuiyan" userId="6967550f-36e3-49fe-abbe-b2e039a9dbeb" providerId="ADAL" clId="{34CF988E-23C5-4A0A-A04A-38E900CFA0D0}" dt="2019-09-12T14:13:05.600" v="691" actId="208"/>
          <ac:spMkLst>
            <pc:docMk/>
            <pc:sldMk cId="1817512711" sldId="266"/>
            <ac:spMk id="6" creationId="{46D299E9-3573-42D3-80C0-A1BA45087BBB}"/>
          </ac:spMkLst>
        </pc:spChg>
        <pc:picChg chg="add mod">
          <ac:chgData name="Rokibul Hasan Bhuiyan" userId="6967550f-36e3-49fe-abbe-b2e039a9dbeb" providerId="ADAL" clId="{34CF988E-23C5-4A0A-A04A-38E900CFA0D0}" dt="2019-09-12T14:11:57.979" v="676" actId="14100"/>
          <ac:picMkLst>
            <pc:docMk/>
            <pc:sldMk cId="1817512711" sldId="266"/>
            <ac:picMk id="4" creationId="{23DF896A-EC82-4349-BA67-278EAECA8427}"/>
          </ac:picMkLst>
        </pc:picChg>
        <pc:picChg chg="add mod">
          <ac:chgData name="Rokibul Hasan Bhuiyan" userId="6967550f-36e3-49fe-abbe-b2e039a9dbeb" providerId="ADAL" clId="{34CF988E-23C5-4A0A-A04A-38E900CFA0D0}" dt="2019-09-12T14:12:12.205" v="679" actId="14100"/>
          <ac:picMkLst>
            <pc:docMk/>
            <pc:sldMk cId="1817512711" sldId="266"/>
            <ac:picMk id="5" creationId="{37134BAE-197A-4120-A09F-5A9F6ECED714}"/>
          </ac:picMkLst>
        </pc:picChg>
      </pc:sldChg>
      <pc:sldChg chg="addSp modSp add">
        <pc:chgData name="Rokibul Hasan Bhuiyan" userId="6967550f-36e3-49fe-abbe-b2e039a9dbeb" providerId="ADAL" clId="{34CF988E-23C5-4A0A-A04A-38E900CFA0D0}" dt="2019-09-12T14:22:43.577" v="878" actId="1036"/>
        <pc:sldMkLst>
          <pc:docMk/>
          <pc:sldMk cId="1667032819" sldId="267"/>
        </pc:sldMkLst>
        <pc:spChg chg="add mod">
          <ac:chgData name="Rokibul Hasan Bhuiyan" userId="6967550f-36e3-49fe-abbe-b2e039a9dbeb" providerId="ADAL" clId="{34CF988E-23C5-4A0A-A04A-38E900CFA0D0}" dt="2019-09-12T14:20:50.385" v="862" actId="207"/>
          <ac:spMkLst>
            <pc:docMk/>
            <pc:sldMk cId="1667032819" sldId="267"/>
            <ac:spMk id="4" creationId="{6A7ECA18-DED3-48E1-A86C-50E60C9605B2}"/>
          </ac:spMkLst>
        </pc:spChg>
        <pc:spChg chg="add mod">
          <ac:chgData name="Rokibul Hasan Bhuiyan" userId="6967550f-36e3-49fe-abbe-b2e039a9dbeb" providerId="ADAL" clId="{34CF988E-23C5-4A0A-A04A-38E900CFA0D0}" dt="2019-09-12T14:22:43.577" v="878" actId="1036"/>
          <ac:spMkLst>
            <pc:docMk/>
            <pc:sldMk cId="1667032819" sldId="267"/>
            <ac:spMk id="6" creationId="{84EE86D1-C03F-43B6-8AC6-2CD69B93BBA4}"/>
          </ac:spMkLst>
        </pc:spChg>
        <pc:picChg chg="add mod">
          <ac:chgData name="Rokibul Hasan Bhuiyan" userId="6967550f-36e3-49fe-abbe-b2e039a9dbeb" providerId="ADAL" clId="{34CF988E-23C5-4A0A-A04A-38E900CFA0D0}" dt="2019-09-12T14:18:46.741" v="859" actId="1076"/>
          <ac:picMkLst>
            <pc:docMk/>
            <pc:sldMk cId="1667032819" sldId="267"/>
            <ac:picMk id="3" creationId="{4108B4EA-CF2D-4306-89CD-C7BA0E510726}"/>
          </ac:picMkLst>
        </pc:picChg>
        <pc:picChg chg="add mod">
          <ac:chgData name="Rokibul Hasan Bhuiyan" userId="6967550f-36e3-49fe-abbe-b2e039a9dbeb" providerId="ADAL" clId="{34CF988E-23C5-4A0A-A04A-38E900CFA0D0}" dt="2019-09-12T14:21:35.451" v="871" actId="14100"/>
          <ac:picMkLst>
            <pc:docMk/>
            <pc:sldMk cId="1667032819" sldId="267"/>
            <ac:picMk id="5" creationId="{E6FF2AB2-553D-4D99-8883-118CE01DED5B}"/>
          </ac:picMkLst>
        </pc:picChg>
      </pc:sldChg>
      <pc:sldChg chg="addSp delSp modSp add">
        <pc:chgData name="Rokibul Hasan Bhuiyan" userId="6967550f-36e3-49fe-abbe-b2e039a9dbeb" providerId="ADAL" clId="{34CF988E-23C5-4A0A-A04A-38E900CFA0D0}" dt="2019-09-12T14:38:15.357" v="1444" actId="13822"/>
        <pc:sldMkLst>
          <pc:docMk/>
          <pc:sldMk cId="4231325882" sldId="268"/>
        </pc:sldMkLst>
        <pc:spChg chg="add del">
          <ac:chgData name="Rokibul Hasan Bhuiyan" userId="6967550f-36e3-49fe-abbe-b2e039a9dbeb" providerId="ADAL" clId="{34CF988E-23C5-4A0A-A04A-38E900CFA0D0}" dt="2019-09-12T14:28:20.882" v="880"/>
          <ac:spMkLst>
            <pc:docMk/>
            <pc:sldMk cId="4231325882" sldId="268"/>
            <ac:spMk id="3" creationId="{94EDDCE7-F831-4099-8C0E-7BE29DEB5B56}"/>
          </ac:spMkLst>
        </pc:spChg>
        <pc:spChg chg="add del mod">
          <ac:chgData name="Rokibul Hasan Bhuiyan" userId="6967550f-36e3-49fe-abbe-b2e039a9dbeb" providerId="ADAL" clId="{34CF988E-23C5-4A0A-A04A-38E900CFA0D0}" dt="2019-09-12T14:28:47.370" v="887"/>
          <ac:spMkLst>
            <pc:docMk/>
            <pc:sldMk cId="4231325882" sldId="268"/>
            <ac:spMk id="4" creationId="{DF0B84F4-A767-412D-9907-AD78FC54FCDE}"/>
          </ac:spMkLst>
        </pc:spChg>
        <pc:spChg chg="add del mod">
          <ac:chgData name="Rokibul Hasan Bhuiyan" userId="6967550f-36e3-49fe-abbe-b2e039a9dbeb" providerId="ADAL" clId="{34CF988E-23C5-4A0A-A04A-38E900CFA0D0}" dt="2019-09-12T14:28:41.130" v="885"/>
          <ac:spMkLst>
            <pc:docMk/>
            <pc:sldMk cId="4231325882" sldId="268"/>
            <ac:spMk id="5" creationId="{26BEF163-F791-44B8-BF61-0BD5EF4D1580}"/>
          </ac:spMkLst>
        </pc:spChg>
        <pc:spChg chg="add mod">
          <ac:chgData name="Rokibul Hasan Bhuiyan" userId="6967550f-36e3-49fe-abbe-b2e039a9dbeb" providerId="ADAL" clId="{34CF988E-23C5-4A0A-A04A-38E900CFA0D0}" dt="2019-09-12T14:38:15.357" v="1444" actId="13822"/>
          <ac:spMkLst>
            <pc:docMk/>
            <pc:sldMk cId="4231325882" sldId="268"/>
            <ac:spMk id="6" creationId="{BFB46115-6D89-427E-8BDF-EF75D0108804}"/>
          </ac:spMkLst>
        </pc:spChg>
        <pc:picChg chg="add mod">
          <ac:chgData name="Rokibul Hasan Bhuiyan" userId="6967550f-36e3-49fe-abbe-b2e039a9dbeb" providerId="ADAL" clId="{34CF988E-23C5-4A0A-A04A-38E900CFA0D0}" dt="2019-09-12T14:37:45.103" v="1443" actId="1076"/>
          <ac:picMkLst>
            <pc:docMk/>
            <pc:sldMk cId="4231325882" sldId="268"/>
            <ac:picMk id="7" creationId="{63A85468-A899-435D-85A9-5096698779A5}"/>
          </ac:picMkLst>
        </pc:picChg>
      </pc:sldChg>
      <pc:sldChg chg="addSp modSp add mod setBg">
        <pc:chgData name="Rokibul Hasan Bhuiyan" userId="6967550f-36e3-49fe-abbe-b2e039a9dbeb" providerId="ADAL" clId="{34CF988E-23C5-4A0A-A04A-38E900CFA0D0}" dt="2019-09-12T14:40:12.082" v="1447" actId="26606"/>
        <pc:sldMkLst>
          <pc:docMk/>
          <pc:sldMk cId="922069760" sldId="269"/>
        </pc:sldMkLst>
        <pc:spChg chg="mod ord">
          <ac:chgData name="Rokibul Hasan Bhuiyan" userId="6967550f-36e3-49fe-abbe-b2e039a9dbeb" providerId="ADAL" clId="{34CF988E-23C5-4A0A-A04A-38E900CFA0D0}" dt="2019-09-12T14:40:12.082" v="1447" actId="26606"/>
          <ac:spMkLst>
            <pc:docMk/>
            <pc:sldMk cId="922069760" sldId="269"/>
            <ac:spMk id="2" creationId="{6F181649-3942-422E-AA33-5FA5DBE51E30}"/>
          </ac:spMkLst>
        </pc:spChg>
        <pc:spChg chg="add">
          <ac:chgData name="Rokibul Hasan Bhuiyan" userId="6967550f-36e3-49fe-abbe-b2e039a9dbeb" providerId="ADAL" clId="{34CF988E-23C5-4A0A-A04A-38E900CFA0D0}" dt="2019-09-12T14:40:12.082" v="1447" actId="26606"/>
          <ac:spMkLst>
            <pc:docMk/>
            <pc:sldMk cId="922069760" sldId="269"/>
            <ac:spMk id="8" creationId="{E0FDBC02-48C1-48B7-BF61-2D10CC72F03B}"/>
          </ac:spMkLst>
        </pc:spChg>
        <pc:spChg chg="add">
          <ac:chgData name="Rokibul Hasan Bhuiyan" userId="6967550f-36e3-49fe-abbe-b2e039a9dbeb" providerId="ADAL" clId="{34CF988E-23C5-4A0A-A04A-38E900CFA0D0}" dt="2019-09-12T14:40:12.082" v="1447" actId="26606"/>
          <ac:spMkLst>
            <pc:docMk/>
            <pc:sldMk cId="922069760" sldId="269"/>
            <ac:spMk id="10" creationId="{4462AAD0-42E1-4737-9C88-868AC0C1DD90}"/>
          </ac:spMkLst>
        </pc:spChg>
        <pc:spChg chg="add">
          <ac:chgData name="Rokibul Hasan Bhuiyan" userId="6967550f-36e3-49fe-abbe-b2e039a9dbeb" providerId="ADAL" clId="{34CF988E-23C5-4A0A-A04A-38E900CFA0D0}" dt="2019-09-12T14:40:12.082" v="1447" actId="26606"/>
          <ac:spMkLst>
            <pc:docMk/>
            <pc:sldMk cId="922069760" sldId="269"/>
            <ac:spMk id="12" creationId="{B8A582B3-A3B3-49D5-BBF0-98FEA4C2FB7E}"/>
          </ac:spMkLst>
        </pc:spChg>
        <pc:spChg chg="add">
          <ac:chgData name="Rokibul Hasan Bhuiyan" userId="6967550f-36e3-49fe-abbe-b2e039a9dbeb" providerId="ADAL" clId="{34CF988E-23C5-4A0A-A04A-38E900CFA0D0}" dt="2019-09-12T14:40:12.082" v="1447" actId="26606"/>
          <ac:spMkLst>
            <pc:docMk/>
            <pc:sldMk cId="922069760" sldId="269"/>
            <ac:spMk id="14" creationId="{EE143F64-D44C-4123-A2E1-FEC1C3F30C12}"/>
          </ac:spMkLst>
        </pc:spChg>
        <pc:spChg chg="add">
          <ac:chgData name="Rokibul Hasan Bhuiyan" userId="6967550f-36e3-49fe-abbe-b2e039a9dbeb" providerId="ADAL" clId="{34CF988E-23C5-4A0A-A04A-38E900CFA0D0}" dt="2019-09-12T14:40:12.082" v="1447" actId="26606"/>
          <ac:spMkLst>
            <pc:docMk/>
            <pc:sldMk cId="922069760" sldId="269"/>
            <ac:spMk id="16" creationId="{17DB13B9-D0D4-4393-AFAB-2B39448B22FB}"/>
          </ac:spMkLst>
        </pc:spChg>
        <pc:picChg chg="add mod">
          <ac:chgData name="Rokibul Hasan Bhuiyan" userId="6967550f-36e3-49fe-abbe-b2e039a9dbeb" providerId="ADAL" clId="{34CF988E-23C5-4A0A-A04A-38E900CFA0D0}" dt="2019-09-12T14:40:12.082" v="1447" actId="26606"/>
          <ac:picMkLst>
            <pc:docMk/>
            <pc:sldMk cId="922069760" sldId="269"/>
            <ac:picMk id="3" creationId="{1809D4DB-94AA-484F-AE02-7611D18780AB}"/>
          </ac:picMkLst>
        </pc:picChg>
      </pc:sldChg>
      <pc:sldChg chg="addSp delSp modSp add mod setBg">
        <pc:chgData name="Rokibul Hasan Bhuiyan" userId="6967550f-36e3-49fe-abbe-b2e039a9dbeb" providerId="ADAL" clId="{34CF988E-23C5-4A0A-A04A-38E900CFA0D0}" dt="2019-09-12T15:37:11.771" v="1772" actId="26606"/>
        <pc:sldMkLst>
          <pc:docMk/>
          <pc:sldMk cId="3827736885" sldId="270"/>
        </pc:sldMkLst>
        <pc:spChg chg="mod">
          <ac:chgData name="Rokibul Hasan Bhuiyan" userId="6967550f-36e3-49fe-abbe-b2e039a9dbeb" providerId="ADAL" clId="{34CF988E-23C5-4A0A-A04A-38E900CFA0D0}" dt="2019-09-12T15:37:11.771" v="1772" actId="26606"/>
          <ac:spMkLst>
            <pc:docMk/>
            <pc:sldMk cId="3827736885" sldId="270"/>
            <ac:spMk id="2" creationId="{CDC6952D-5E64-46BE-8399-B304E0A91B20}"/>
          </ac:spMkLst>
        </pc:spChg>
        <pc:spChg chg="add del mod">
          <ac:chgData name="Rokibul Hasan Bhuiyan" userId="6967550f-36e3-49fe-abbe-b2e039a9dbeb" providerId="ADAL" clId="{34CF988E-23C5-4A0A-A04A-38E900CFA0D0}" dt="2019-09-12T14:47:20.571" v="1620" actId="12084"/>
          <ac:spMkLst>
            <pc:docMk/>
            <pc:sldMk cId="3827736885" sldId="270"/>
            <ac:spMk id="3" creationId="{2023F646-B8BC-44B2-BA65-7F9E3E65AAF0}"/>
          </ac:spMkLst>
        </pc:spChg>
        <pc:spChg chg="add">
          <ac:chgData name="Rokibul Hasan Bhuiyan" userId="6967550f-36e3-49fe-abbe-b2e039a9dbeb" providerId="ADAL" clId="{34CF988E-23C5-4A0A-A04A-38E900CFA0D0}" dt="2019-09-12T15:37:11.771" v="1772" actId="26606"/>
          <ac:spMkLst>
            <pc:docMk/>
            <pc:sldMk cId="3827736885" sldId="270"/>
            <ac:spMk id="9" creationId="{0E807223-DF88-4D6D-970E-08919E5E02EB}"/>
          </ac:spMkLst>
        </pc:spChg>
        <pc:spChg chg="add">
          <ac:chgData name="Rokibul Hasan Bhuiyan" userId="6967550f-36e3-49fe-abbe-b2e039a9dbeb" providerId="ADAL" clId="{34CF988E-23C5-4A0A-A04A-38E900CFA0D0}" dt="2019-09-12T15:37:11.771" v="1772" actId="26606"/>
          <ac:spMkLst>
            <pc:docMk/>
            <pc:sldMk cId="3827736885" sldId="270"/>
            <ac:spMk id="11" creationId="{BC46CD03-D076-40A3-9AA4-2B7BB288B160}"/>
          </ac:spMkLst>
        </pc:spChg>
        <pc:spChg chg="add">
          <ac:chgData name="Rokibul Hasan Bhuiyan" userId="6967550f-36e3-49fe-abbe-b2e039a9dbeb" providerId="ADAL" clId="{34CF988E-23C5-4A0A-A04A-38E900CFA0D0}" dt="2019-09-12T15:37:11.771" v="1772" actId="26606"/>
          <ac:spMkLst>
            <pc:docMk/>
            <pc:sldMk cId="3827736885" sldId="270"/>
            <ac:spMk id="13" creationId="{88D28697-83F7-4C09-A9B2-6CAA58855626}"/>
          </ac:spMkLst>
        </pc:spChg>
        <pc:graphicFrameChg chg="add mod modGraphic">
          <ac:chgData name="Rokibul Hasan Bhuiyan" userId="6967550f-36e3-49fe-abbe-b2e039a9dbeb" providerId="ADAL" clId="{34CF988E-23C5-4A0A-A04A-38E900CFA0D0}" dt="2019-09-12T15:37:11.771" v="1772" actId="26606"/>
          <ac:graphicFrameMkLst>
            <pc:docMk/>
            <pc:sldMk cId="3827736885" sldId="270"/>
            <ac:graphicFrameMk id="4" creationId="{0DB57A07-EF96-4A87-818E-C7D2B49B487E}"/>
          </ac:graphicFrameMkLst>
        </pc:graphicFrameChg>
      </pc:sldChg>
      <pc:sldChg chg="modSp add">
        <pc:chgData name="Rokibul Hasan Bhuiyan" userId="6967550f-36e3-49fe-abbe-b2e039a9dbeb" providerId="ADAL" clId="{34CF988E-23C5-4A0A-A04A-38E900CFA0D0}" dt="2019-09-12T15:18:28.471" v="1632" actId="13822"/>
        <pc:sldMkLst>
          <pc:docMk/>
          <pc:sldMk cId="204674251" sldId="271"/>
        </pc:sldMkLst>
        <pc:spChg chg="mod">
          <ac:chgData name="Rokibul Hasan Bhuiyan" userId="6967550f-36e3-49fe-abbe-b2e039a9dbeb" providerId="ADAL" clId="{34CF988E-23C5-4A0A-A04A-38E900CFA0D0}" dt="2019-09-12T15:18:28.471" v="1632" actId="13822"/>
          <ac:spMkLst>
            <pc:docMk/>
            <pc:sldMk cId="204674251" sldId="271"/>
            <ac:spMk id="3" creationId="{FFF5F6F7-3BB5-954C-A7E5-5F071E272343}"/>
          </ac:spMkLst>
        </pc:spChg>
      </pc:sldChg>
      <pc:sldChg chg="modSp">
        <pc:chgData name="Rokibul Hasan Bhuiyan" userId="6967550f-36e3-49fe-abbe-b2e039a9dbeb" providerId="ADAL" clId="{34CF988E-23C5-4A0A-A04A-38E900CFA0D0}" dt="2019-09-12T15:35:36.604" v="1766" actId="20577"/>
        <pc:sldMkLst>
          <pc:docMk/>
          <pc:sldMk cId="545384922" sldId="273"/>
        </pc:sldMkLst>
        <pc:spChg chg="mod">
          <ac:chgData name="Rokibul Hasan Bhuiyan" userId="6967550f-36e3-49fe-abbe-b2e039a9dbeb" providerId="ADAL" clId="{34CF988E-23C5-4A0A-A04A-38E900CFA0D0}" dt="2019-09-12T15:35:36.604" v="1766" actId="20577"/>
          <ac:spMkLst>
            <pc:docMk/>
            <pc:sldMk cId="545384922" sldId="273"/>
            <ac:spMk id="3" creationId="{25DF64FD-6756-E048-9863-9029E805E11E}"/>
          </ac:spMkLst>
        </pc:spChg>
      </pc:sldChg>
      <pc:sldChg chg="addSp modSp add mod setBg">
        <pc:chgData name="Rokibul Hasan Bhuiyan" userId="6967550f-36e3-49fe-abbe-b2e039a9dbeb" providerId="ADAL" clId="{34CF988E-23C5-4A0A-A04A-38E900CFA0D0}" dt="2019-09-12T15:36:38.307" v="1771" actId="26606"/>
        <pc:sldMkLst>
          <pc:docMk/>
          <pc:sldMk cId="1796209413" sldId="274"/>
        </pc:sldMkLst>
        <pc:spChg chg="mod ord">
          <ac:chgData name="Rokibul Hasan Bhuiyan" userId="6967550f-36e3-49fe-abbe-b2e039a9dbeb" providerId="ADAL" clId="{34CF988E-23C5-4A0A-A04A-38E900CFA0D0}" dt="2019-09-12T15:36:38.307" v="1771" actId="26606"/>
          <ac:spMkLst>
            <pc:docMk/>
            <pc:sldMk cId="1796209413" sldId="274"/>
            <ac:spMk id="2" creationId="{C8D0E5C7-91E6-48AF-BEB1-D5DECC76F094}"/>
          </ac:spMkLst>
        </pc:spChg>
        <pc:spChg chg="add">
          <ac:chgData name="Rokibul Hasan Bhuiyan" userId="6967550f-36e3-49fe-abbe-b2e039a9dbeb" providerId="ADAL" clId="{34CF988E-23C5-4A0A-A04A-38E900CFA0D0}" dt="2019-09-12T15:36:38.307" v="1771" actId="26606"/>
          <ac:spMkLst>
            <pc:docMk/>
            <pc:sldMk cId="1796209413" sldId="274"/>
            <ac:spMk id="71" creationId="{D488911C-0EC7-40A9-9BCB-CA8A66E4623A}"/>
          </ac:spMkLst>
        </pc:spChg>
        <pc:spChg chg="add">
          <ac:chgData name="Rokibul Hasan Bhuiyan" userId="6967550f-36e3-49fe-abbe-b2e039a9dbeb" providerId="ADAL" clId="{34CF988E-23C5-4A0A-A04A-38E900CFA0D0}" dt="2019-09-12T15:36:38.307" v="1771" actId="26606"/>
          <ac:spMkLst>
            <pc:docMk/>
            <pc:sldMk cId="1796209413" sldId="274"/>
            <ac:spMk id="77" creationId="{C8D89F71-9459-4318-ACAE-874616C3ADAD}"/>
          </ac:spMkLst>
        </pc:spChg>
        <pc:grpChg chg="add">
          <ac:chgData name="Rokibul Hasan Bhuiyan" userId="6967550f-36e3-49fe-abbe-b2e039a9dbeb" providerId="ADAL" clId="{34CF988E-23C5-4A0A-A04A-38E900CFA0D0}" dt="2019-09-12T15:36:38.307" v="1771" actId="26606"/>
          <ac:grpSpMkLst>
            <pc:docMk/>
            <pc:sldMk cId="1796209413" sldId="274"/>
            <ac:grpSpMk id="73" creationId="{53023EA8-527A-4FA2-A71D-626F912756C6}"/>
          </ac:grpSpMkLst>
        </pc:grpChg>
        <pc:picChg chg="add mod">
          <ac:chgData name="Rokibul Hasan Bhuiyan" userId="6967550f-36e3-49fe-abbe-b2e039a9dbeb" providerId="ADAL" clId="{34CF988E-23C5-4A0A-A04A-38E900CFA0D0}" dt="2019-09-12T15:36:38.307" v="1771" actId="26606"/>
          <ac:picMkLst>
            <pc:docMk/>
            <pc:sldMk cId="1796209413" sldId="274"/>
            <ac:picMk id="2050" creationId="{D90AB148-A043-4E21-A703-C57AC770BF19}"/>
          </ac:picMkLst>
        </pc:picChg>
      </pc:sldChg>
    </pc:docChg>
  </pc:docChgLst>
  <pc:docChgLst>
    <pc:chgData name="Rokibul Hasan Bhuiyan" userId="6967550f-36e3-49fe-abbe-b2e039a9dbeb" providerId="ADAL" clId="{1D79F9F5-2B60-9D44-A993-B7B9A04588EA}"/>
    <pc:docChg chg="custSel addSld modSld sldOrd">
      <pc:chgData name="Rokibul Hasan Bhuiyan" userId="6967550f-36e3-49fe-abbe-b2e039a9dbeb" providerId="ADAL" clId="{1D79F9F5-2B60-9D44-A993-B7B9A04588EA}" dt="2019-09-16T19:38:34.736" v="764" actId="313"/>
      <pc:docMkLst>
        <pc:docMk/>
      </pc:docMkLst>
      <pc:sldChg chg="modSp ord">
        <pc:chgData name="Rokibul Hasan Bhuiyan" userId="6967550f-36e3-49fe-abbe-b2e039a9dbeb" providerId="ADAL" clId="{1D79F9F5-2B60-9D44-A993-B7B9A04588EA}" dt="2019-09-16T04:52:54.753" v="711" actId="20577"/>
        <pc:sldMkLst>
          <pc:docMk/>
          <pc:sldMk cId="1942665095" sldId="258"/>
        </pc:sldMkLst>
        <pc:spChg chg="mod">
          <ac:chgData name="Rokibul Hasan Bhuiyan" userId="6967550f-36e3-49fe-abbe-b2e039a9dbeb" providerId="ADAL" clId="{1D79F9F5-2B60-9D44-A993-B7B9A04588EA}" dt="2019-09-16T04:52:54.753" v="711" actId="20577"/>
          <ac:spMkLst>
            <pc:docMk/>
            <pc:sldMk cId="1942665095" sldId="258"/>
            <ac:spMk id="3" creationId="{5D394A38-CF94-44F8-89E3-18150177036C}"/>
          </ac:spMkLst>
        </pc:spChg>
      </pc:sldChg>
      <pc:sldChg chg="ord">
        <pc:chgData name="Rokibul Hasan Bhuiyan" userId="6967550f-36e3-49fe-abbe-b2e039a9dbeb" providerId="ADAL" clId="{1D79F9F5-2B60-9D44-A993-B7B9A04588EA}" dt="2019-09-16T04:51:57.383" v="707"/>
        <pc:sldMkLst>
          <pc:docMk/>
          <pc:sldMk cId="3504498168" sldId="259"/>
        </pc:sldMkLst>
      </pc:sldChg>
      <pc:sldChg chg="ord">
        <pc:chgData name="Rokibul Hasan Bhuiyan" userId="6967550f-36e3-49fe-abbe-b2e039a9dbeb" providerId="ADAL" clId="{1D79F9F5-2B60-9D44-A993-B7B9A04588EA}" dt="2019-09-16T04:51:57.383" v="707"/>
        <pc:sldMkLst>
          <pc:docMk/>
          <pc:sldMk cId="3737133029" sldId="260"/>
        </pc:sldMkLst>
      </pc:sldChg>
      <pc:sldChg chg="ord">
        <pc:chgData name="Rokibul Hasan Bhuiyan" userId="6967550f-36e3-49fe-abbe-b2e039a9dbeb" providerId="ADAL" clId="{1D79F9F5-2B60-9D44-A993-B7B9A04588EA}" dt="2019-09-16T04:51:57.383" v="707"/>
        <pc:sldMkLst>
          <pc:docMk/>
          <pc:sldMk cId="1474187785" sldId="261"/>
        </pc:sldMkLst>
      </pc:sldChg>
      <pc:sldChg chg="ord">
        <pc:chgData name="Rokibul Hasan Bhuiyan" userId="6967550f-36e3-49fe-abbe-b2e039a9dbeb" providerId="ADAL" clId="{1D79F9F5-2B60-9D44-A993-B7B9A04588EA}" dt="2019-09-16T04:51:57.383" v="707"/>
        <pc:sldMkLst>
          <pc:docMk/>
          <pc:sldMk cId="140369844" sldId="262"/>
        </pc:sldMkLst>
      </pc:sldChg>
      <pc:sldChg chg="ord">
        <pc:chgData name="Rokibul Hasan Bhuiyan" userId="6967550f-36e3-49fe-abbe-b2e039a9dbeb" providerId="ADAL" clId="{1D79F9F5-2B60-9D44-A993-B7B9A04588EA}" dt="2019-09-16T04:51:57.383" v="707"/>
        <pc:sldMkLst>
          <pc:docMk/>
          <pc:sldMk cId="1878110318" sldId="263"/>
        </pc:sldMkLst>
      </pc:sldChg>
      <pc:sldChg chg="ord">
        <pc:chgData name="Rokibul Hasan Bhuiyan" userId="6967550f-36e3-49fe-abbe-b2e039a9dbeb" providerId="ADAL" clId="{1D79F9F5-2B60-9D44-A993-B7B9A04588EA}" dt="2019-09-16T04:51:57.383" v="707"/>
        <pc:sldMkLst>
          <pc:docMk/>
          <pc:sldMk cId="4233228676" sldId="264"/>
        </pc:sldMkLst>
      </pc:sldChg>
      <pc:sldChg chg="modSp ord">
        <pc:chgData name="Rokibul Hasan Bhuiyan" userId="6967550f-36e3-49fe-abbe-b2e039a9dbeb" providerId="ADAL" clId="{1D79F9F5-2B60-9D44-A993-B7B9A04588EA}" dt="2019-09-16T19:38:07.906" v="762" actId="20577"/>
        <pc:sldMkLst>
          <pc:docMk/>
          <pc:sldMk cId="968058136" sldId="265"/>
        </pc:sldMkLst>
        <pc:spChg chg="mod">
          <ac:chgData name="Rokibul Hasan Bhuiyan" userId="6967550f-36e3-49fe-abbe-b2e039a9dbeb" providerId="ADAL" clId="{1D79F9F5-2B60-9D44-A993-B7B9A04588EA}" dt="2019-09-16T19:38:07.906" v="762" actId="20577"/>
          <ac:spMkLst>
            <pc:docMk/>
            <pc:sldMk cId="968058136" sldId="265"/>
            <ac:spMk id="5" creationId="{E9A1D79B-2546-4E83-9E5C-5A5E6BFBA1C6}"/>
          </ac:spMkLst>
        </pc:spChg>
      </pc:sldChg>
      <pc:sldChg chg="ord">
        <pc:chgData name="Rokibul Hasan Bhuiyan" userId="6967550f-36e3-49fe-abbe-b2e039a9dbeb" providerId="ADAL" clId="{1D79F9F5-2B60-9D44-A993-B7B9A04588EA}" dt="2019-09-16T04:51:25.381" v="700"/>
        <pc:sldMkLst>
          <pc:docMk/>
          <pc:sldMk cId="1817512711" sldId="266"/>
        </pc:sldMkLst>
      </pc:sldChg>
      <pc:sldChg chg="ord">
        <pc:chgData name="Rokibul Hasan Bhuiyan" userId="6967550f-36e3-49fe-abbe-b2e039a9dbeb" providerId="ADAL" clId="{1D79F9F5-2B60-9D44-A993-B7B9A04588EA}" dt="2019-09-16T04:51:25.381" v="700"/>
        <pc:sldMkLst>
          <pc:docMk/>
          <pc:sldMk cId="1667032819" sldId="267"/>
        </pc:sldMkLst>
      </pc:sldChg>
      <pc:sldChg chg="modSp ord">
        <pc:chgData name="Rokibul Hasan Bhuiyan" userId="6967550f-36e3-49fe-abbe-b2e039a9dbeb" providerId="ADAL" clId="{1D79F9F5-2B60-9D44-A993-B7B9A04588EA}" dt="2019-09-16T19:38:34.736" v="764" actId="313"/>
        <pc:sldMkLst>
          <pc:docMk/>
          <pc:sldMk cId="4231325882" sldId="268"/>
        </pc:sldMkLst>
        <pc:spChg chg="mod">
          <ac:chgData name="Rokibul Hasan Bhuiyan" userId="6967550f-36e3-49fe-abbe-b2e039a9dbeb" providerId="ADAL" clId="{1D79F9F5-2B60-9D44-A993-B7B9A04588EA}" dt="2019-09-16T19:38:34.736" v="764" actId="313"/>
          <ac:spMkLst>
            <pc:docMk/>
            <pc:sldMk cId="4231325882" sldId="268"/>
            <ac:spMk id="6" creationId="{BFB46115-6D89-427E-8BDF-EF75D0108804}"/>
          </ac:spMkLst>
        </pc:spChg>
      </pc:sldChg>
      <pc:sldChg chg="ord">
        <pc:chgData name="Rokibul Hasan Bhuiyan" userId="6967550f-36e3-49fe-abbe-b2e039a9dbeb" providerId="ADAL" clId="{1D79F9F5-2B60-9D44-A993-B7B9A04588EA}" dt="2019-09-16T04:51:25.381" v="700"/>
        <pc:sldMkLst>
          <pc:docMk/>
          <pc:sldMk cId="922069760" sldId="269"/>
        </pc:sldMkLst>
      </pc:sldChg>
      <pc:sldChg chg="addSp modSp">
        <pc:chgData name="Rokibul Hasan Bhuiyan" userId="6967550f-36e3-49fe-abbe-b2e039a9dbeb" providerId="ADAL" clId="{1D79F9F5-2B60-9D44-A993-B7B9A04588EA}" dt="2019-09-12T15:13:38.458" v="363" actId="20577"/>
        <pc:sldMkLst>
          <pc:docMk/>
          <pc:sldMk cId="204674251" sldId="271"/>
        </pc:sldMkLst>
        <pc:spChg chg="add mod">
          <ac:chgData name="Rokibul Hasan Bhuiyan" userId="6967550f-36e3-49fe-abbe-b2e039a9dbeb" providerId="ADAL" clId="{1D79F9F5-2B60-9D44-A993-B7B9A04588EA}" dt="2019-09-12T15:13:38.458" v="363" actId="20577"/>
          <ac:spMkLst>
            <pc:docMk/>
            <pc:sldMk cId="204674251" sldId="271"/>
            <ac:spMk id="3" creationId="{FFF5F6F7-3BB5-954C-A7E5-5F071E272343}"/>
          </ac:spMkLst>
        </pc:spChg>
      </pc:sldChg>
      <pc:sldChg chg="addSp modSp add">
        <pc:chgData name="Rokibul Hasan Bhuiyan" userId="6967550f-36e3-49fe-abbe-b2e039a9dbeb" providerId="ADAL" clId="{1D79F9F5-2B60-9D44-A993-B7B9A04588EA}" dt="2019-09-12T15:11:59.376" v="276" actId="931"/>
        <pc:sldMkLst>
          <pc:docMk/>
          <pc:sldMk cId="3199731610" sldId="272"/>
        </pc:sldMkLst>
        <pc:picChg chg="add mod">
          <ac:chgData name="Rokibul Hasan Bhuiyan" userId="6967550f-36e3-49fe-abbe-b2e039a9dbeb" providerId="ADAL" clId="{1D79F9F5-2B60-9D44-A993-B7B9A04588EA}" dt="2019-09-12T15:11:59.376" v="276" actId="931"/>
          <ac:picMkLst>
            <pc:docMk/>
            <pc:sldMk cId="3199731610" sldId="272"/>
            <ac:picMk id="4" creationId="{83C47E85-7D6C-AF4A-AE8B-A94087154126}"/>
          </ac:picMkLst>
        </pc:picChg>
      </pc:sldChg>
      <pc:sldChg chg="addSp modSp add">
        <pc:chgData name="Rokibul Hasan Bhuiyan" userId="6967550f-36e3-49fe-abbe-b2e039a9dbeb" providerId="ADAL" clId="{1D79F9F5-2B60-9D44-A993-B7B9A04588EA}" dt="2019-09-16T19:35:16.863" v="759"/>
        <pc:sldMkLst>
          <pc:docMk/>
          <pc:sldMk cId="545384922" sldId="273"/>
        </pc:sldMkLst>
        <pc:spChg chg="add mod">
          <ac:chgData name="Rokibul Hasan Bhuiyan" userId="6967550f-36e3-49fe-abbe-b2e039a9dbeb" providerId="ADAL" clId="{1D79F9F5-2B60-9D44-A993-B7B9A04588EA}" dt="2019-09-16T19:35:16.863" v="759"/>
          <ac:spMkLst>
            <pc:docMk/>
            <pc:sldMk cId="545384922" sldId="273"/>
            <ac:spMk id="3" creationId="{25DF64FD-6756-E048-9863-9029E805E11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6787B7-A874-4DD7-8595-23DDA14AAD8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B194F23-1749-412D-951D-B4E681E4B7A0}">
      <dgm:prSet/>
      <dgm:spPr/>
      <dgm:t>
        <a:bodyPr/>
        <a:lstStyle/>
        <a:p>
          <a:pPr algn="ctr"/>
          <a:r>
            <a:rPr lang="en-US" dirty="0"/>
            <a:t>Get your ENCS user account. </a:t>
          </a:r>
        </a:p>
      </dgm:t>
    </dgm:pt>
    <dgm:pt modelId="{4ED525C0-78AC-4730-A610-3175BC32317E}" type="parTrans" cxnId="{FE3455C9-FEE8-43B9-B01A-61364BB11EFC}">
      <dgm:prSet/>
      <dgm:spPr/>
      <dgm:t>
        <a:bodyPr/>
        <a:lstStyle/>
        <a:p>
          <a:endParaRPr lang="en-US"/>
        </a:p>
      </dgm:t>
    </dgm:pt>
    <dgm:pt modelId="{A446CFE7-3CB0-4FB2-A326-CFFA7E460356}" type="sibTrans" cxnId="{FE3455C9-FEE8-43B9-B01A-61364BB11EFC}">
      <dgm:prSet/>
      <dgm:spPr/>
      <dgm:t>
        <a:bodyPr/>
        <a:lstStyle/>
        <a:p>
          <a:endParaRPr lang="en-US"/>
        </a:p>
      </dgm:t>
    </dgm:pt>
    <dgm:pt modelId="{493727D2-70E6-49DD-AC19-534CA8F207DA}" type="pres">
      <dgm:prSet presAssocID="{D76787B7-A874-4DD7-8595-23DDA14AAD83}" presName="linear" presStyleCnt="0">
        <dgm:presLayoutVars>
          <dgm:animLvl val="lvl"/>
          <dgm:resizeHandles val="exact"/>
        </dgm:presLayoutVars>
      </dgm:prSet>
      <dgm:spPr/>
    </dgm:pt>
    <dgm:pt modelId="{B39ECCA6-7889-42BF-BEBB-7EC11BC0E5CD}" type="pres">
      <dgm:prSet presAssocID="{EB194F23-1749-412D-951D-B4E681E4B7A0}" presName="parentText" presStyleLbl="node1" presStyleIdx="0" presStyleCnt="1" custScaleY="101176">
        <dgm:presLayoutVars>
          <dgm:chMax val="0"/>
          <dgm:bulletEnabled val="1"/>
        </dgm:presLayoutVars>
      </dgm:prSet>
      <dgm:spPr/>
    </dgm:pt>
  </dgm:ptLst>
  <dgm:cxnLst>
    <dgm:cxn modelId="{F362F74B-A3D4-491C-90D8-9C6E44260A49}" type="presOf" srcId="{D76787B7-A874-4DD7-8595-23DDA14AAD83}" destId="{493727D2-70E6-49DD-AC19-534CA8F207DA}" srcOrd="0" destOrd="0" presId="urn:microsoft.com/office/officeart/2005/8/layout/vList2"/>
    <dgm:cxn modelId="{1D7D167A-35D3-469C-BE2F-960E15C35DBF}" type="presOf" srcId="{EB194F23-1749-412D-951D-B4E681E4B7A0}" destId="{B39ECCA6-7889-42BF-BEBB-7EC11BC0E5CD}" srcOrd="0" destOrd="0" presId="urn:microsoft.com/office/officeart/2005/8/layout/vList2"/>
    <dgm:cxn modelId="{FE3455C9-FEE8-43B9-B01A-61364BB11EFC}" srcId="{D76787B7-A874-4DD7-8595-23DDA14AAD83}" destId="{EB194F23-1749-412D-951D-B4E681E4B7A0}" srcOrd="0" destOrd="0" parTransId="{4ED525C0-78AC-4730-A610-3175BC32317E}" sibTransId="{A446CFE7-3CB0-4FB2-A326-CFFA7E460356}"/>
    <dgm:cxn modelId="{529C2FF1-057B-495A-B584-FD404C46472C}" type="presParOf" srcId="{493727D2-70E6-49DD-AC19-534CA8F207DA}" destId="{B39ECCA6-7889-42BF-BEBB-7EC11BC0E5C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6A0A0FC-EED8-4A60-A6F8-20C9CAAEB7D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43C761F-3DF1-4C8F-B4F8-71E66C19B9E6}">
      <dgm:prSet/>
      <dgm:spPr/>
      <dgm:t>
        <a:bodyPr/>
        <a:lstStyle/>
        <a:p>
          <a:r>
            <a:rPr lang="en-US"/>
            <a:t>For Mac OS users </a:t>
          </a:r>
        </a:p>
      </dgm:t>
    </dgm:pt>
    <dgm:pt modelId="{0B3884C4-AB64-4FD1-8331-1439FC7BA6B2}" type="parTrans" cxnId="{4C4E3270-52B9-4649-B8F7-D89880E57293}">
      <dgm:prSet/>
      <dgm:spPr/>
      <dgm:t>
        <a:bodyPr/>
        <a:lstStyle/>
        <a:p>
          <a:endParaRPr lang="en-US"/>
        </a:p>
      </dgm:t>
    </dgm:pt>
    <dgm:pt modelId="{D4CE939C-1C9C-4368-B184-B454F4A86573}" type="sibTrans" cxnId="{4C4E3270-52B9-4649-B8F7-D89880E57293}">
      <dgm:prSet/>
      <dgm:spPr/>
      <dgm:t>
        <a:bodyPr/>
        <a:lstStyle/>
        <a:p>
          <a:endParaRPr lang="en-US"/>
        </a:p>
      </dgm:t>
    </dgm:pt>
    <dgm:pt modelId="{B62A8248-CA3F-4B17-AA5F-DADF56DEE43C}" type="pres">
      <dgm:prSet presAssocID="{26A0A0FC-EED8-4A60-A6F8-20C9CAAEB7DE}" presName="linear" presStyleCnt="0">
        <dgm:presLayoutVars>
          <dgm:animLvl val="lvl"/>
          <dgm:resizeHandles val="exact"/>
        </dgm:presLayoutVars>
      </dgm:prSet>
      <dgm:spPr/>
    </dgm:pt>
    <dgm:pt modelId="{A31A4B84-66AB-4441-98F3-71B4E182C9D7}" type="pres">
      <dgm:prSet presAssocID="{C43C761F-3DF1-4C8F-B4F8-71E66C19B9E6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C4E3270-52B9-4649-B8F7-D89880E57293}" srcId="{26A0A0FC-EED8-4A60-A6F8-20C9CAAEB7DE}" destId="{C43C761F-3DF1-4C8F-B4F8-71E66C19B9E6}" srcOrd="0" destOrd="0" parTransId="{0B3884C4-AB64-4FD1-8331-1439FC7BA6B2}" sibTransId="{D4CE939C-1C9C-4368-B184-B454F4A86573}"/>
    <dgm:cxn modelId="{ECE2118F-56C1-4989-AEDA-954E6D43565A}" type="presOf" srcId="{26A0A0FC-EED8-4A60-A6F8-20C9CAAEB7DE}" destId="{B62A8248-CA3F-4B17-AA5F-DADF56DEE43C}" srcOrd="0" destOrd="0" presId="urn:microsoft.com/office/officeart/2005/8/layout/vList2"/>
    <dgm:cxn modelId="{9C2879B6-D1E0-4104-9FAC-D7D722371D46}" type="presOf" srcId="{C43C761F-3DF1-4C8F-B4F8-71E66C19B9E6}" destId="{A31A4B84-66AB-4441-98F3-71B4E182C9D7}" srcOrd="0" destOrd="0" presId="urn:microsoft.com/office/officeart/2005/8/layout/vList2"/>
    <dgm:cxn modelId="{9676A603-EEED-45A2-AD02-9F49B9F7E4E5}" type="presParOf" srcId="{B62A8248-CA3F-4B17-AA5F-DADF56DEE43C}" destId="{A31A4B84-66AB-4441-98F3-71B4E182C9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060D2B-8CF1-4A61-A6FD-E68E14585E8A}" type="doc">
      <dgm:prSet loTypeId="urn:microsoft.com/office/officeart/2005/8/layout/vList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4FC048E6-8F84-4558-9BC0-E8744488D2C2}">
      <dgm:prSet/>
      <dgm:spPr/>
      <dgm:t>
        <a:bodyPr/>
        <a:lstStyle/>
        <a:p>
          <a:pPr algn="l"/>
          <a:r>
            <a:rPr lang="en-US" dirty="0"/>
            <a:t>ENCS user ID is different from  </a:t>
          </a:r>
          <a:r>
            <a:rPr lang="en-US" dirty="0" err="1"/>
            <a:t>myconcordia’s</a:t>
          </a:r>
          <a:r>
            <a:rPr lang="en-US" dirty="0"/>
            <a:t> ID. </a:t>
          </a:r>
        </a:p>
      </dgm:t>
    </dgm:pt>
    <dgm:pt modelId="{89E45EB7-2379-4F58-8064-2B2D7D1B16BB}" type="parTrans" cxnId="{79813C3B-1BE2-4A9B-8579-FC537B8F0DA4}">
      <dgm:prSet/>
      <dgm:spPr/>
      <dgm:t>
        <a:bodyPr/>
        <a:lstStyle/>
        <a:p>
          <a:endParaRPr lang="en-US"/>
        </a:p>
      </dgm:t>
    </dgm:pt>
    <dgm:pt modelId="{1CE8BC8C-AC52-434F-B992-BC5D4C97AEE5}" type="sibTrans" cxnId="{79813C3B-1BE2-4A9B-8579-FC537B8F0DA4}">
      <dgm:prSet/>
      <dgm:spPr/>
      <dgm:t>
        <a:bodyPr/>
        <a:lstStyle/>
        <a:p>
          <a:endParaRPr lang="en-US"/>
        </a:p>
      </dgm:t>
    </dgm:pt>
    <dgm:pt modelId="{D805E8BC-3A7F-4243-8E2A-256B5808BA75}" type="pres">
      <dgm:prSet presAssocID="{96060D2B-8CF1-4A61-A6FD-E68E14585E8A}" presName="linear" presStyleCnt="0">
        <dgm:presLayoutVars>
          <dgm:animLvl val="lvl"/>
          <dgm:resizeHandles val="exact"/>
        </dgm:presLayoutVars>
      </dgm:prSet>
      <dgm:spPr/>
    </dgm:pt>
    <dgm:pt modelId="{FB934B99-5818-4994-9CB5-4B1A21B82ACE}" type="pres">
      <dgm:prSet presAssocID="{4FC048E6-8F84-4558-9BC0-E8744488D2C2}" presName="parentText" presStyleLbl="node1" presStyleIdx="0" presStyleCnt="1" custScaleY="101176" custLinFactNeighborX="-24460" custLinFactNeighborY="-45918">
        <dgm:presLayoutVars>
          <dgm:chMax val="0"/>
          <dgm:bulletEnabled val="1"/>
        </dgm:presLayoutVars>
      </dgm:prSet>
      <dgm:spPr/>
    </dgm:pt>
  </dgm:ptLst>
  <dgm:cxnLst>
    <dgm:cxn modelId="{79813C3B-1BE2-4A9B-8579-FC537B8F0DA4}" srcId="{96060D2B-8CF1-4A61-A6FD-E68E14585E8A}" destId="{4FC048E6-8F84-4558-9BC0-E8744488D2C2}" srcOrd="0" destOrd="0" parTransId="{89E45EB7-2379-4F58-8064-2B2D7D1B16BB}" sibTransId="{1CE8BC8C-AC52-434F-B992-BC5D4C97AEE5}"/>
    <dgm:cxn modelId="{F4974A3C-FF7F-41EC-BAA1-30967A3FAA11}" type="presOf" srcId="{4FC048E6-8F84-4558-9BC0-E8744488D2C2}" destId="{FB934B99-5818-4994-9CB5-4B1A21B82ACE}" srcOrd="0" destOrd="0" presId="urn:microsoft.com/office/officeart/2005/8/layout/vList2"/>
    <dgm:cxn modelId="{AD334482-00CC-4754-9A3D-36B15497B3B6}" type="presOf" srcId="{96060D2B-8CF1-4A61-A6FD-E68E14585E8A}" destId="{D805E8BC-3A7F-4243-8E2A-256B5808BA75}" srcOrd="0" destOrd="0" presId="urn:microsoft.com/office/officeart/2005/8/layout/vList2"/>
    <dgm:cxn modelId="{787ECE20-12D5-4EB6-98AE-4FE8B3496AE2}" type="presParOf" srcId="{D805E8BC-3A7F-4243-8E2A-256B5808BA75}" destId="{FB934B99-5818-4994-9CB5-4B1A21B82AC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4CCB52-603D-475E-8357-075914E8661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EAA3CD-FF56-476A-9E5B-AA90F77EEE2E}">
      <dgm:prSet/>
      <dgm:spPr/>
      <dgm:t>
        <a:bodyPr/>
        <a:lstStyle/>
        <a:p>
          <a:pPr algn="ctr"/>
          <a:r>
            <a:rPr lang="en-US" dirty="0"/>
            <a:t>Using </a:t>
          </a:r>
          <a:r>
            <a:rPr lang="en-US" dirty="0" err="1"/>
            <a:t>ModelSim</a:t>
          </a:r>
          <a:r>
            <a:rPr lang="en-US" dirty="0"/>
            <a:t> from Concordia’s Server using Lab’s/personal windows devices</a:t>
          </a:r>
        </a:p>
      </dgm:t>
    </dgm:pt>
    <dgm:pt modelId="{36D966D1-F6BE-4077-9662-CADFB5C1B334}" type="parTrans" cxnId="{F0671D8C-5620-431F-A912-4065B891E29A}">
      <dgm:prSet/>
      <dgm:spPr/>
      <dgm:t>
        <a:bodyPr/>
        <a:lstStyle/>
        <a:p>
          <a:endParaRPr lang="en-US"/>
        </a:p>
      </dgm:t>
    </dgm:pt>
    <dgm:pt modelId="{39095CE4-A9EE-4A82-8699-23D21CCA9B7F}" type="sibTrans" cxnId="{F0671D8C-5620-431F-A912-4065B891E29A}">
      <dgm:prSet/>
      <dgm:spPr/>
      <dgm:t>
        <a:bodyPr/>
        <a:lstStyle/>
        <a:p>
          <a:endParaRPr lang="en-US"/>
        </a:p>
      </dgm:t>
    </dgm:pt>
    <dgm:pt modelId="{DDA9C508-A9A9-4345-B794-A6FC8074C060}" type="pres">
      <dgm:prSet presAssocID="{D34CCB52-603D-475E-8357-075914E86615}" presName="linear" presStyleCnt="0">
        <dgm:presLayoutVars>
          <dgm:animLvl val="lvl"/>
          <dgm:resizeHandles val="exact"/>
        </dgm:presLayoutVars>
      </dgm:prSet>
      <dgm:spPr/>
    </dgm:pt>
    <dgm:pt modelId="{5BF1D0AD-2BAC-4D3A-AD17-129E9B470929}" type="pres">
      <dgm:prSet presAssocID="{7FEAA3CD-FF56-476A-9E5B-AA90F77EEE2E}" presName="parentText" presStyleLbl="node1" presStyleIdx="0" presStyleCnt="1" custScaleY="104321">
        <dgm:presLayoutVars>
          <dgm:chMax val="0"/>
          <dgm:bulletEnabled val="1"/>
        </dgm:presLayoutVars>
      </dgm:prSet>
      <dgm:spPr/>
    </dgm:pt>
  </dgm:ptLst>
  <dgm:cxnLst>
    <dgm:cxn modelId="{FEA6430A-CA9E-4D66-A059-380F79E7104D}" type="presOf" srcId="{7FEAA3CD-FF56-476A-9E5B-AA90F77EEE2E}" destId="{5BF1D0AD-2BAC-4D3A-AD17-129E9B470929}" srcOrd="0" destOrd="0" presId="urn:microsoft.com/office/officeart/2005/8/layout/vList2"/>
    <dgm:cxn modelId="{F0671D8C-5620-431F-A912-4065B891E29A}" srcId="{D34CCB52-603D-475E-8357-075914E86615}" destId="{7FEAA3CD-FF56-476A-9E5B-AA90F77EEE2E}" srcOrd="0" destOrd="0" parTransId="{36D966D1-F6BE-4077-9662-CADFB5C1B334}" sibTransId="{39095CE4-A9EE-4A82-8699-23D21CCA9B7F}"/>
    <dgm:cxn modelId="{FC30A5BA-9587-43AD-9519-58DE57F3430A}" type="presOf" srcId="{D34CCB52-603D-475E-8357-075914E86615}" destId="{DDA9C508-A9A9-4345-B794-A6FC8074C060}" srcOrd="0" destOrd="0" presId="urn:microsoft.com/office/officeart/2005/8/layout/vList2"/>
    <dgm:cxn modelId="{E13B9D3A-3FA9-47DD-B831-87D8068A26C3}" type="presParOf" srcId="{DDA9C508-A9A9-4345-B794-A6FC8074C060}" destId="{5BF1D0AD-2BAC-4D3A-AD17-129E9B47092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68BB23E-A8A3-4C10-8260-4167D56F523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93927B4-A5D0-4E0D-8276-446D017C7A98}">
      <dgm:prSet/>
      <dgm:spPr/>
      <dgm:t>
        <a:bodyPr/>
        <a:lstStyle/>
        <a:p>
          <a:r>
            <a:rPr lang="en-US"/>
            <a:t>Downloading ModelSim into personal device  </a:t>
          </a:r>
        </a:p>
      </dgm:t>
    </dgm:pt>
    <dgm:pt modelId="{EBAADAF6-64B9-4891-B92A-0098B1A32E96}" type="parTrans" cxnId="{74F0FCA1-391C-4369-929A-C93B70217329}">
      <dgm:prSet/>
      <dgm:spPr/>
      <dgm:t>
        <a:bodyPr/>
        <a:lstStyle/>
        <a:p>
          <a:endParaRPr lang="en-US"/>
        </a:p>
      </dgm:t>
    </dgm:pt>
    <dgm:pt modelId="{7529A54A-F92B-4BF3-A4AB-AE3D3D40FB41}" type="sibTrans" cxnId="{74F0FCA1-391C-4369-929A-C93B70217329}">
      <dgm:prSet/>
      <dgm:spPr/>
      <dgm:t>
        <a:bodyPr/>
        <a:lstStyle/>
        <a:p>
          <a:endParaRPr lang="en-US"/>
        </a:p>
      </dgm:t>
    </dgm:pt>
    <dgm:pt modelId="{83DB7C4E-5911-4EDE-BF09-D85DF38789BF}" type="pres">
      <dgm:prSet presAssocID="{C68BB23E-A8A3-4C10-8260-4167D56F5230}" presName="linear" presStyleCnt="0">
        <dgm:presLayoutVars>
          <dgm:animLvl val="lvl"/>
          <dgm:resizeHandles val="exact"/>
        </dgm:presLayoutVars>
      </dgm:prSet>
      <dgm:spPr/>
    </dgm:pt>
    <dgm:pt modelId="{E73B1A4B-CC42-48D9-B8EE-136BC664C987}" type="pres">
      <dgm:prSet presAssocID="{593927B4-A5D0-4E0D-8276-446D017C7A98}" presName="parentText" presStyleLbl="node1" presStyleIdx="0" presStyleCnt="1" custScaleY="101176">
        <dgm:presLayoutVars>
          <dgm:chMax val="0"/>
          <dgm:bulletEnabled val="1"/>
        </dgm:presLayoutVars>
      </dgm:prSet>
      <dgm:spPr/>
    </dgm:pt>
  </dgm:ptLst>
  <dgm:cxnLst>
    <dgm:cxn modelId="{89FC1D28-D0F2-45BA-9061-8645A85F9082}" type="presOf" srcId="{C68BB23E-A8A3-4C10-8260-4167D56F5230}" destId="{83DB7C4E-5911-4EDE-BF09-D85DF38789BF}" srcOrd="0" destOrd="0" presId="urn:microsoft.com/office/officeart/2005/8/layout/vList2"/>
    <dgm:cxn modelId="{74F0FCA1-391C-4369-929A-C93B70217329}" srcId="{C68BB23E-A8A3-4C10-8260-4167D56F5230}" destId="{593927B4-A5D0-4E0D-8276-446D017C7A98}" srcOrd="0" destOrd="0" parTransId="{EBAADAF6-64B9-4891-B92A-0098B1A32E96}" sibTransId="{7529A54A-F92B-4BF3-A4AB-AE3D3D40FB41}"/>
    <dgm:cxn modelId="{FE7DA7C9-993D-4E2A-87F2-9C17248E9234}" type="presOf" srcId="{593927B4-A5D0-4E0D-8276-446D017C7A98}" destId="{E73B1A4B-CC42-48D9-B8EE-136BC664C987}" srcOrd="0" destOrd="0" presId="urn:microsoft.com/office/officeart/2005/8/layout/vList2"/>
    <dgm:cxn modelId="{6EC56FDA-E9B6-4E0F-AD3A-680693CBB06B}" type="presParOf" srcId="{83DB7C4E-5911-4EDE-BF09-D85DF38789BF}" destId="{E73B1A4B-CC42-48D9-B8EE-136BC664C98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8070A4-BED2-40A9-B912-F54BEE8D68A9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27DA53FD-DECE-40CB-8B90-527B3FEDCBD8}">
      <dgm:prSet/>
      <dgm:spPr/>
      <dgm:t>
        <a:bodyPr/>
        <a:lstStyle/>
        <a:p>
          <a:r>
            <a:rPr lang="en-US" dirty="0"/>
            <a:t>** </a:t>
          </a:r>
          <a:r>
            <a:rPr lang="en-US" b="1" dirty="0">
              <a:solidFill>
                <a:srgbClr val="FF0000"/>
              </a:solidFill>
            </a:rPr>
            <a:t>Only for windows devices</a:t>
          </a:r>
        </a:p>
      </dgm:t>
    </dgm:pt>
    <dgm:pt modelId="{4CC3C9E4-4723-43E5-A0C2-DFB7D55002E2}" type="parTrans" cxnId="{7DC5A60C-5BD8-4779-BEE9-EF0F14E08D6A}">
      <dgm:prSet/>
      <dgm:spPr/>
      <dgm:t>
        <a:bodyPr/>
        <a:lstStyle/>
        <a:p>
          <a:endParaRPr lang="en-US"/>
        </a:p>
      </dgm:t>
    </dgm:pt>
    <dgm:pt modelId="{38F4408F-2016-4387-ABC7-C373BB6D34EF}" type="sibTrans" cxnId="{7DC5A60C-5BD8-4779-BEE9-EF0F14E08D6A}">
      <dgm:prSet/>
      <dgm:spPr/>
      <dgm:t>
        <a:bodyPr/>
        <a:lstStyle/>
        <a:p>
          <a:endParaRPr lang="en-US"/>
        </a:p>
      </dgm:t>
    </dgm:pt>
    <dgm:pt modelId="{46C99361-4BF6-46C7-8ABD-0289FE106622}" type="pres">
      <dgm:prSet presAssocID="{6C8070A4-BED2-40A9-B912-F54BEE8D68A9}" presName="linear" presStyleCnt="0">
        <dgm:presLayoutVars>
          <dgm:animLvl val="lvl"/>
          <dgm:resizeHandles val="exact"/>
        </dgm:presLayoutVars>
      </dgm:prSet>
      <dgm:spPr/>
    </dgm:pt>
    <dgm:pt modelId="{496CC6A0-1B53-4671-B0DE-348C425768B0}" type="pres">
      <dgm:prSet presAssocID="{27DA53FD-DECE-40CB-8B90-527B3FEDCBD8}" presName="parentText" presStyleLbl="node1" presStyleIdx="0" presStyleCnt="1" custScaleY="67915">
        <dgm:presLayoutVars>
          <dgm:chMax val="0"/>
          <dgm:bulletEnabled val="1"/>
        </dgm:presLayoutVars>
      </dgm:prSet>
      <dgm:spPr/>
    </dgm:pt>
  </dgm:ptLst>
  <dgm:cxnLst>
    <dgm:cxn modelId="{7DC5A60C-5BD8-4779-BEE9-EF0F14E08D6A}" srcId="{6C8070A4-BED2-40A9-B912-F54BEE8D68A9}" destId="{27DA53FD-DECE-40CB-8B90-527B3FEDCBD8}" srcOrd="0" destOrd="0" parTransId="{4CC3C9E4-4723-43E5-A0C2-DFB7D55002E2}" sibTransId="{38F4408F-2016-4387-ABC7-C373BB6D34EF}"/>
    <dgm:cxn modelId="{F6D18C2B-5412-4FAD-9A35-8CEA9C4CEC87}" type="presOf" srcId="{27DA53FD-DECE-40CB-8B90-527B3FEDCBD8}" destId="{496CC6A0-1B53-4671-B0DE-348C425768B0}" srcOrd="0" destOrd="0" presId="urn:microsoft.com/office/officeart/2005/8/layout/vList2"/>
    <dgm:cxn modelId="{69026E83-DCEF-491C-AF4C-9122E7BB70A2}" type="presOf" srcId="{6C8070A4-BED2-40A9-B912-F54BEE8D68A9}" destId="{46C99361-4BF6-46C7-8ABD-0289FE106622}" srcOrd="0" destOrd="0" presId="urn:microsoft.com/office/officeart/2005/8/layout/vList2"/>
    <dgm:cxn modelId="{EE2961F4-F2CE-463B-838E-D5D491B7579A}" type="presParOf" srcId="{46C99361-4BF6-46C7-8ABD-0289FE106622}" destId="{496CC6A0-1B53-4671-B0DE-348C425768B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9CE9C1B-3B4A-4238-88C9-9F3AF4A5EBB5}" type="doc">
      <dgm:prSet loTypeId="urn:microsoft.com/office/officeart/2005/8/layout/vList2" loCatId="list" qsTypeId="urn:microsoft.com/office/officeart/2005/8/quickstyle/simple1" qsCatId="simple" csTypeId="urn:microsoft.com/office/officeart/2005/8/colors/accent5_1" csCatId="accent5"/>
      <dgm:spPr/>
      <dgm:t>
        <a:bodyPr/>
        <a:lstStyle/>
        <a:p>
          <a:endParaRPr lang="en-US"/>
        </a:p>
      </dgm:t>
    </dgm:pt>
    <dgm:pt modelId="{29215BD4-3515-493A-9F72-61891E9BFCB4}">
      <dgm:prSet/>
      <dgm:spPr/>
      <dgm:t>
        <a:bodyPr/>
        <a:lstStyle/>
        <a:p>
          <a:r>
            <a:rPr lang="en-US"/>
            <a:t>Now it will require as usual user registration and after accepting their terms they will send a download link into registered  email  address.</a:t>
          </a:r>
        </a:p>
      </dgm:t>
    </dgm:pt>
    <dgm:pt modelId="{B0594B06-C28D-47E8-BA64-C3EFEB84B517}" type="parTrans" cxnId="{F2E4F4B4-1037-4603-8DFC-7030C6979271}">
      <dgm:prSet/>
      <dgm:spPr/>
      <dgm:t>
        <a:bodyPr/>
        <a:lstStyle/>
        <a:p>
          <a:endParaRPr lang="en-US"/>
        </a:p>
      </dgm:t>
    </dgm:pt>
    <dgm:pt modelId="{D1B874B0-3BB2-4FDE-ABCE-D46828B14DBE}" type="sibTrans" cxnId="{F2E4F4B4-1037-4603-8DFC-7030C6979271}">
      <dgm:prSet/>
      <dgm:spPr/>
      <dgm:t>
        <a:bodyPr/>
        <a:lstStyle/>
        <a:p>
          <a:endParaRPr lang="en-US"/>
        </a:p>
      </dgm:t>
    </dgm:pt>
    <dgm:pt modelId="{4D5DC942-6C12-428E-BD55-DBE933F90C39}" type="pres">
      <dgm:prSet presAssocID="{09CE9C1B-3B4A-4238-88C9-9F3AF4A5EBB5}" presName="linear" presStyleCnt="0">
        <dgm:presLayoutVars>
          <dgm:animLvl val="lvl"/>
          <dgm:resizeHandles val="exact"/>
        </dgm:presLayoutVars>
      </dgm:prSet>
      <dgm:spPr/>
    </dgm:pt>
    <dgm:pt modelId="{E0EC101D-B9FB-485A-9B81-857D291740B7}" type="pres">
      <dgm:prSet presAssocID="{29215BD4-3515-493A-9F72-61891E9BFCB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BE63924-8AF7-4011-A5D5-507D2C323C56}" type="presOf" srcId="{29215BD4-3515-493A-9F72-61891E9BFCB4}" destId="{E0EC101D-B9FB-485A-9B81-857D291740B7}" srcOrd="0" destOrd="0" presId="urn:microsoft.com/office/officeart/2005/8/layout/vList2"/>
    <dgm:cxn modelId="{F2E4F4B4-1037-4603-8DFC-7030C6979271}" srcId="{09CE9C1B-3B4A-4238-88C9-9F3AF4A5EBB5}" destId="{29215BD4-3515-493A-9F72-61891E9BFCB4}" srcOrd="0" destOrd="0" parTransId="{B0594B06-C28D-47E8-BA64-C3EFEB84B517}" sibTransId="{D1B874B0-3BB2-4FDE-ABCE-D46828B14DBE}"/>
    <dgm:cxn modelId="{19F9A3E5-E733-4D69-A31B-6E8D0F4695FD}" type="presOf" srcId="{09CE9C1B-3B4A-4238-88C9-9F3AF4A5EBB5}" destId="{4D5DC942-6C12-428E-BD55-DBE933F90C39}" srcOrd="0" destOrd="0" presId="urn:microsoft.com/office/officeart/2005/8/layout/vList2"/>
    <dgm:cxn modelId="{E0EF503F-2810-4666-B31D-1221F52C0424}" type="presParOf" srcId="{4D5DC942-6C12-428E-BD55-DBE933F90C39}" destId="{E0EC101D-B9FB-485A-9B81-857D291740B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DEBB3E9-EFB1-4A6E-9AE5-3E15C5BEA14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F16AD06-40AD-4F4E-989A-C07281BB82FC}">
      <dgm:prSet/>
      <dgm:spPr/>
      <dgm:t>
        <a:bodyPr/>
        <a:lstStyle/>
        <a:p>
          <a:r>
            <a:rPr lang="en-US"/>
            <a:t>Download link</a:t>
          </a:r>
        </a:p>
      </dgm:t>
    </dgm:pt>
    <dgm:pt modelId="{C9CD6649-CD13-4DB7-A8C8-C980EF40E8D3}" type="parTrans" cxnId="{F5377303-118A-4206-ABDF-D95D956AE65F}">
      <dgm:prSet/>
      <dgm:spPr/>
      <dgm:t>
        <a:bodyPr/>
        <a:lstStyle/>
        <a:p>
          <a:endParaRPr lang="en-US"/>
        </a:p>
      </dgm:t>
    </dgm:pt>
    <dgm:pt modelId="{0F405CCB-ED3A-4F47-A4AF-8CAD290466DB}" type="sibTrans" cxnId="{F5377303-118A-4206-ABDF-D95D956AE65F}">
      <dgm:prSet/>
      <dgm:spPr/>
      <dgm:t>
        <a:bodyPr/>
        <a:lstStyle/>
        <a:p>
          <a:endParaRPr lang="en-US"/>
        </a:p>
      </dgm:t>
    </dgm:pt>
    <dgm:pt modelId="{E2939E1D-5A65-489E-B930-5479A12BBC52}" type="pres">
      <dgm:prSet presAssocID="{4DEBB3E9-EFB1-4A6E-9AE5-3E15C5BEA14D}" presName="linear" presStyleCnt="0">
        <dgm:presLayoutVars>
          <dgm:animLvl val="lvl"/>
          <dgm:resizeHandles val="exact"/>
        </dgm:presLayoutVars>
      </dgm:prSet>
      <dgm:spPr/>
    </dgm:pt>
    <dgm:pt modelId="{1E7E2DB1-0068-43E0-AE27-68A7726AFF52}" type="pres">
      <dgm:prSet presAssocID="{3F16AD06-40AD-4F4E-989A-C07281BB82FC}" presName="parentText" presStyleLbl="node1" presStyleIdx="0" presStyleCnt="1" custLinFactNeighborX="-7676" custLinFactNeighborY="-50000">
        <dgm:presLayoutVars>
          <dgm:chMax val="0"/>
          <dgm:bulletEnabled val="1"/>
        </dgm:presLayoutVars>
      </dgm:prSet>
      <dgm:spPr/>
    </dgm:pt>
  </dgm:ptLst>
  <dgm:cxnLst>
    <dgm:cxn modelId="{7976DD02-D029-43D7-80DC-47F2BB549B17}" type="presOf" srcId="{4DEBB3E9-EFB1-4A6E-9AE5-3E15C5BEA14D}" destId="{E2939E1D-5A65-489E-B930-5479A12BBC52}" srcOrd="0" destOrd="0" presId="urn:microsoft.com/office/officeart/2005/8/layout/vList2"/>
    <dgm:cxn modelId="{F5377303-118A-4206-ABDF-D95D956AE65F}" srcId="{4DEBB3E9-EFB1-4A6E-9AE5-3E15C5BEA14D}" destId="{3F16AD06-40AD-4F4E-989A-C07281BB82FC}" srcOrd="0" destOrd="0" parTransId="{C9CD6649-CD13-4DB7-A8C8-C980EF40E8D3}" sibTransId="{0F405CCB-ED3A-4F47-A4AF-8CAD290466DB}"/>
    <dgm:cxn modelId="{E5B05B99-919E-4D22-BC81-27B1F45DF6EB}" type="presOf" srcId="{3F16AD06-40AD-4F4E-989A-C07281BB82FC}" destId="{1E7E2DB1-0068-43E0-AE27-68A7726AFF52}" srcOrd="0" destOrd="0" presId="urn:microsoft.com/office/officeart/2005/8/layout/vList2"/>
    <dgm:cxn modelId="{47176B46-56D4-43E6-8EFE-10239C39D3D4}" type="presParOf" srcId="{E2939E1D-5A65-489E-B930-5479A12BBC52}" destId="{1E7E2DB1-0068-43E0-AE27-68A7726AFF5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48381E2-772A-4413-A52C-B310940D61F6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BE6E0E34-A29D-4A8C-8CFA-E02AD969DC69}">
      <dgm:prSet/>
      <dgm:spPr/>
      <dgm:t>
        <a:bodyPr/>
        <a:lstStyle/>
        <a:p>
          <a:r>
            <a:rPr lang="en-US" dirty="0"/>
            <a:t>After installation it will open license request form in your browser. Fill it up. A license file will be sent thorough email after that. License file is sent as an attachment and needed to be downloaded.    </a:t>
          </a:r>
        </a:p>
      </dgm:t>
    </dgm:pt>
    <dgm:pt modelId="{41D99520-7A93-40CD-AA14-8E072D916005}" type="parTrans" cxnId="{A51B0C91-7BBB-4ACF-90E6-D10450209E12}">
      <dgm:prSet/>
      <dgm:spPr/>
      <dgm:t>
        <a:bodyPr/>
        <a:lstStyle/>
        <a:p>
          <a:endParaRPr lang="en-US"/>
        </a:p>
      </dgm:t>
    </dgm:pt>
    <dgm:pt modelId="{4707CAC4-38EB-4C12-8058-E947B6808303}" type="sibTrans" cxnId="{A51B0C91-7BBB-4ACF-90E6-D10450209E12}">
      <dgm:prSet/>
      <dgm:spPr/>
      <dgm:t>
        <a:bodyPr/>
        <a:lstStyle/>
        <a:p>
          <a:endParaRPr lang="en-US"/>
        </a:p>
      </dgm:t>
    </dgm:pt>
    <dgm:pt modelId="{8B02AA3D-17C9-4E8C-A1DF-6FB8D289ACF3}" type="pres">
      <dgm:prSet presAssocID="{248381E2-772A-4413-A52C-B310940D61F6}" presName="linear" presStyleCnt="0">
        <dgm:presLayoutVars>
          <dgm:animLvl val="lvl"/>
          <dgm:resizeHandles val="exact"/>
        </dgm:presLayoutVars>
      </dgm:prSet>
      <dgm:spPr/>
    </dgm:pt>
    <dgm:pt modelId="{B7311373-8516-460F-8F9F-0726A689C5BD}" type="pres">
      <dgm:prSet presAssocID="{BE6E0E34-A29D-4A8C-8CFA-E02AD969DC6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2E9C177-C500-4AAF-89FD-FE2207FE5D64}" type="presOf" srcId="{248381E2-772A-4413-A52C-B310940D61F6}" destId="{8B02AA3D-17C9-4E8C-A1DF-6FB8D289ACF3}" srcOrd="0" destOrd="0" presId="urn:microsoft.com/office/officeart/2005/8/layout/vList2"/>
    <dgm:cxn modelId="{A51B0C91-7BBB-4ACF-90E6-D10450209E12}" srcId="{248381E2-772A-4413-A52C-B310940D61F6}" destId="{BE6E0E34-A29D-4A8C-8CFA-E02AD969DC69}" srcOrd="0" destOrd="0" parTransId="{41D99520-7A93-40CD-AA14-8E072D916005}" sibTransId="{4707CAC4-38EB-4C12-8058-E947B6808303}"/>
    <dgm:cxn modelId="{2AB952ED-9EC6-44EA-8E76-6AFA7CE533FC}" type="presOf" srcId="{BE6E0E34-A29D-4A8C-8CFA-E02AD969DC69}" destId="{B7311373-8516-460F-8F9F-0726A689C5BD}" srcOrd="0" destOrd="0" presId="urn:microsoft.com/office/officeart/2005/8/layout/vList2"/>
    <dgm:cxn modelId="{9A66C3CF-6F82-4DEA-8677-31B07952859F}" type="presParOf" srcId="{8B02AA3D-17C9-4E8C-A1DF-6FB8D289ACF3}" destId="{B7311373-8516-460F-8F9F-0726A689C5B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EB8A200-7112-43DA-8619-68D64D84132B}" type="doc">
      <dgm:prSet loTypeId="urn:microsoft.com/office/officeart/2005/8/layout/vList2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05306FB8-14C3-4B7F-868F-4DAF289E54D9}">
      <dgm:prSet/>
      <dgm:spPr/>
      <dgm:t>
        <a:bodyPr/>
        <a:lstStyle/>
        <a:p>
          <a:r>
            <a:rPr lang="en-US" dirty="0"/>
            <a:t>Just replace the existing student_license.dat file in your </a:t>
          </a:r>
          <a:r>
            <a:rPr lang="en-US" dirty="0" err="1"/>
            <a:t>modeltech_pe_edu</a:t>
          </a:r>
          <a:r>
            <a:rPr lang="en-US" dirty="0"/>
            <a:t> folder with  downloaded one. Launch the application </a:t>
          </a:r>
          <a:r>
            <a:rPr lang="en-US" dirty="0" err="1"/>
            <a:t>ModelSim</a:t>
          </a:r>
          <a:r>
            <a:rPr lang="en-US" dirty="0"/>
            <a:t>.</a:t>
          </a:r>
        </a:p>
      </dgm:t>
    </dgm:pt>
    <dgm:pt modelId="{5AD14AB9-58D2-44AA-BE8E-D429A634BEC0}" type="parTrans" cxnId="{FB6581A6-9CBA-4D3D-B399-4EC1C6B36936}">
      <dgm:prSet/>
      <dgm:spPr/>
      <dgm:t>
        <a:bodyPr/>
        <a:lstStyle/>
        <a:p>
          <a:endParaRPr lang="en-US"/>
        </a:p>
      </dgm:t>
    </dgm:pt>
    <dgm:pt modelId="{1C421AC0-8F9C-4B40-A58C-AACC0DCD9D3F}" type="sibTrans" cxnId="{FB6581A6-9CBA-4D3D-B399-4EC1C6B36936}">
      <dgm:prSet/>
      <dgm:spPr/>
      <dgm:t>
        <a:bodyPr/>
        <a:lstStyle/>
        <a:p>
          <a:endParaRPr lang="en-US"/>
        </a:p>
      </dgm:t>
    </dgm:pt>
    <dgm:pt modelId="{B6A1899A-BDCB-4131-A90D-B22C2165BFA6}" type="pres">
      <dgm:prSet presAssocID="{9EB8A200-7112-43DA-8619-68D64D84132B}" presName="linear" presStyleCnt="0">
        <dgm:presLayoutVars>
          <dgm:animLvl val="lvl"/>
          <dgm:resizeHandles val="exact"/>
        </dgm:presLayoutVars>
      </dgm:prSet>
      <dgm:spPr/>
    </dgm:pt>
    <dgm:pt modelId="{E6556EF3-73B6-4D34-92B0-C0F2F578BADE}" type="pres">
      <dgm:prSet presAssocID="{05306FB8-14C3-4B7F-868F-4DAF289E54D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F422740-7C3C-4DC7-839D-36D4D98D8C43}" type="presOf" srcId="{9EB8A200-7112-43DA-8619-68D64D84132B}" destId="{B6A1899A-BDCB-4131-A90D-B22C2165BFA6}" srcOrd="0" destOrd="0" presId="urn:microsoft.com/office/officeart/2005/8/layout/vList2"/>
    <dgm:cxn modelId="{431F315B-33CB-4CE9-8883-21D728FEF157}" type="presOf" srcId="{05306FB8-14C3-4B7F-868F-4DAF289E54D9}" destId="{E6556EF3-73B6-4D34-92B0-C0F2F578BADE}" srcOrd="0" destOrd="0" presId="urn:microsoft.com/office/officeart/2005/8/layout/vList2"/>
    <dgm:cxn modelId="{FB6581A6-9CBA-4D3D-B399-4EC1C6B36936}" srcId="{9EB8A200-7112-43DA-8619-68D64D84132B}" destId="{05306FB8-14C3-4B7F-868F-4DAF289E54D9}" srcOrd="0" destOrd="0" parTransId="{5AD14AB9-58D2-44AA-BE8E-D429A634BEC0}" sibTransId="{1C421AC0-8F9C-4B40-A58C-AACC0DCD9D3F}"/>
    <dgm:cxn modelId="{5D02AB31-140B-4E74-AB3F-B211A4C9170E}" type="presParOf" srcId="{B6A1899A-BDCB-4131-A90D-B22C2165BFA6}" destId="{E6556EF3-73B6-4D34-92B0-C0F2F578BAD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9ECCA6-7889-42BF-BEBB-7EC11BC0E5CD}">
      <dsp:nvSpPr>
        <dsp:cNvPr id="0" name=""/>
        <dsp:cNvSpPr/>
      </dsp:nvSpPr>
      <dsp:spPr>
        <a:xfrm>
          <a:off x="0" y="9902"/>
          <a:ext cx="6175513" cy="6924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Get your ENCS user account. </a:t>
          </a:r>
        </a:p>
      </dsp:txBody>
      <dsp:txXfrm>
        <a:off x="33805" y="43707"/>
        <a:ext cx="6107903" cy="62488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1A4B84-66AB-4441-98F3-71B4E182C9D7}">
      <dsp:nvSpPr>
        <dsp:cNvPr id="0" name=""/>
        <dsp:cNvSpPr/>
      </dsp:nvSpPr>
      <dsp:spPr>
        <a:xfrm>
          <a:off x="0" y="1049212"/>
          <a:ext cx="9601200" cy="148297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For Mac OS users </a:t>
          </a:r>
        </a:p>
      </dsp:txBody>
      <dsp:txXfrm>
        <a:off x="72393" y="1121605"/>
        <a:ext cx="9456414" cy="13381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34B99-5818-4994-9CB5-4B1A21B82ACE}">
      <dsp:nvSpPr>
        <dsp:cNvPr id="0" name=""/>
        <dsp:cNvSpPr/>
      </dsp:nvSpPr>
      <dsp:spPr>
        <a:xfrm>
          <a:off x="0" y="0"/>
          <a:ext cx="6175513" cy="106064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ENCS user ID is different from  </a:t>
          </a:r>
          <a:r>
            <a:rPr lang="en-US" sz="2800" kern="1200" dirty="0" err="1"/>
            <a:t>myconcordia’s</a:t>
          </a:r>
          <a:r>
            <a:rPr lang="en-US" sz="2800" kern="1200" dirty="0"/>
            <a:t> ID. </a:t>
          </a:r>
        </a:p>
      </dsp:txBody>
      <dsp:txXfrm>
        <a:off x="51777" y="51777"/>
        <a:ext cx="6071959" cy="9570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F1D0AD-2BAC-4D3A-AD17-129E9B470929}">
      <dsp:nvSpPr>
        <dsp:cNvPr id="0" name=""/>
        <dsp:cNvSpPr/>
      </dsp:nvSpPr>
      <dsp:spPr>
        <a:xfrm>
          <a:off x="0" y="103977"/>
          <a:ext cx="10098155" cy="5474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Using </a:t>
          </a:r>
          <a:r>
            <a:rPr lang="en-US" sz="2300" kern="1200" dirty="0" err="1"/>
            <a:t>ModelSim</a:t>
          </a:r>
          <a:r>
            <a:rPr lang="en-US" sz="2300" kern="1200" dirty="0"/>
            <a:t> from Concordia’s Server using Lab’s/personal windows devices</a:t>
          </a:r>
        </a:p>
      </dsp:txBody>
      <dsp:txXfrm>
        <a:off x="26723" y="130700"/>
        <a:ext cx="10044709" cy="4939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3B1A4B-CC42-48D9-B8EE-136BC664C987}">
      <dsp:nvSpPr>
        <dsp:cNvPr id="0" name=""/>
        <dsp:cNvSpPr/>
      </dsp:nvSpPr>
      <dsp:spPr>
        <a:xfrm>
          <a:off x="0" y="3438"/>
          <a:ext cx="8342907" cy="76174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Downloading ModelSim into personal device  </a:t>
          </a:r>
        </a:p>
      </dsp:txBody>
      <dsp:txXfrm>
        <a:off x="37186" y="40624"/>
        <a:ext cx="8268535" cy="6873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6CC6A0-1B53-4671-B0DE-348C425768B0}">
      <dsp:nvSpPr>
        <dsp:cNvPr id="0" name=""/>
        <dsp:cNvSpPr/>
      </dsp:nvSpPr>
      <dsp:spPr>
        <a:xfrm>
          <a:off x="0" y="8861"/>
          <a:ext cx="1844091" cy="75090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** </a:t>
          </a:r>
          <a:r>
            <a:rPr lang="en-US" sz="1800" b="1" kern="1200" dirty="0">
              <a:solidFill>
                <a:srgbClr val="FF0000"/>
              </a:solidFill>
            </a:rPr>
            <a:t>Only for windows devices</a:t>
          </a:r>
        </a:p>
      </dsp:txBody>
      <dsp:txXfrm>
        <a:off x="36656" y="45517"/>
        <a:ext cx="1770779" cy="6775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EC101D-B9FB-485A-9B81-857D291740B7}">
      <dsp:nvSpPr>
        <dsp:cNvPr id="0" name=""/>
        <dsp:cNvSpPr/>
      </dsp:nvSpPr>
      <dsp:spPr>
        <a:xfrm>
          <a:off x="0" y="4925"/>
          <a:ext cx="9568070" cy="636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Now it will require as usual user registration and after accepting their terms they will send a download link into registered  email  address.</a:t>
          </a:r>
        </a:p>
      </dsp:txBody>
      <dsp:txXfrm>
        <a:off x="31070" y="35995"/>
        <a:ext cx="9505930" cy="5743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7E2DB1-0068-43E0-AE27-68A7726AFF52}">
      <dsp:nvSpPr>
        <dsp:cNvPr id="0" name=""/>
        <dsp:cNvSpPr/>
      </dsp:nvSpPr>
      <dsp:spPr>
        <a:xfrm>
          <a:off x="0" y="0"/>
          <a:ext cx="1553823" cy="36503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Download link</a:t>
          </a:r>
        </a:p>
      </dsp:txBody>
      <dsp:txXfrm>
        <a:off x="17820" y="17820"/>
        <a:ext cx="1518183" cy="32939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311373-8516-460F-8F9F-0726A689C5BD}">
      <dsp:nvSpPr>
        <dsp:cNvPr id="0" name=""/>
        <dsp:cNvSpPr/>
      </dsp:nvSpPr>
      <dsp:spPr>
        <a:xfrm>
          <a:off x="0" y="14139"/>
          <a:ext cx="8152126" cy="8950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After installation it will open license request form in your browser. Fill it up. A license file will be sent thorough email after that. License file is sent as an attachment and needed to be downloaded.    </a:t>
          </a:r>
        </a:p>
      </dsp:txBody>
      <dsp:txXfrm>
        <a:off x="43693" y="57832"/>
        <a:ext cx="8064740" cy="80766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56EF3-73B6-4D34-92B0-C0F2F578BADE}">
      <dsp:nvSpPr>
        <dsp:cNvPr id="0" name=""/>
        <dsp:cNvSpPr/>
      </dsp:nvSpPr>
      <dsp:spPr>
        <a:xfrm>
          <a:off x="0" y="168839"/>
          <a:ext cx="3053039" cy="35942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Just replace the existing student_license.dat file in your </a:t>
          </a:r>
          <a:r>
            <a:rPr lang="en-US" sz="2400" kern="1200" dirty="0" err="1"/>
            <a:t>modeltech_pe_edu</a:t>
          </a:r>
          <a:r>
            <a:rPr lang="en-US" sz="2400" kern="1200" dirty="0"/>
            <a:t> folder with  downloaded one. Launch the application </a:t>
          </a:r>
          <a:r>
            <a:rPr lang="en-US" sz="2400" kern="1200" dirty="0" err="1"/>
            <a:t>ModelSim</a:t>
          </a:r>
          <a:r>
            <a:rPr lang="en-US" sz="2400" kern="1200" dirty="0"/>
            <a:t>.</a:t>
          </a:r>
        </a:p>
      </dsp:txBody>
      <dsp:txXfrm>
        <a:off x="149037" y="317876"/>
        <a:ext cx="2754965" cy="3296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DE4AAE-2999-4BCD-8221-4EB9BCC39869}" type="datetimeFigureOut">
              <a:rPr lang="en-US" smtClean="0"/>
              <a:t>9/16/19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E83EE-9C8E-4B7A-A082-D6186F4BF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69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A353CF2-8DBF-439F-A3B6-EA0027007046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2F7503E-0CA0-4227-8C20-AFBCCA3D4FC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399872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FB0C1-6827-4C43-9667-928FFD6658DE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503E-0CA0-4227-8C20-AFBCCA3D4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68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8EEC-2A34-46B7-AF74-A58CFA6BB200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503E-0CA0-4227-8C20-AFBCCA3D4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34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94390-0FD8-4E41-B8B4-6BB07A76A412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503E-0CA0-4227-8C20-AFBCCA3D4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03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A14702-0677-4A22-AA3B-31AB767F9A1E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F7503E-0CA0-4227-8C20-AFBCCA3D4F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357725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4BF7B-352C-4010-8346-7519A87F89D2}" type="datetime1">
              <a:rPr lang="en-US" smtClean="0"/>
              <a:t>9/16/19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503E-0CA0-4227-8C20-AFBCCA3D4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83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639E-C86F-4D16-9509-B725F89CD943}" type="datetime1">
              <a:rPr lang="en-US" smtClean="0"/>
              <a:t>9/16/19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503E-0CA0-4227-8C20-AFBCCA3D4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92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421F-56B3-4FD3-B7B5-5FA13004907C}" type="datetime1">
              <a:rPr lang="en-US" smtClean="0"/>
              <a:t>9/16/19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503E-0CA0-4227-8C20-AFBCCA3D4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8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32D00-9B40-44E1-A841-847C625564B7}" type="datetime1">
              <a:rPr lang="en-US" smtClean="0"/>
              <a:t>9/16/19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503E-0CA0-4227-8C20-AFBCCA3D4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35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CEE8CD-D580-4462-98E7-6D6317C6E32A}" type="datetime1">
              <a:rPr lang="en-US" smtClean="0"/>
              <a:t>9/16/19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F7503E-0CA0-4227-8C20-AFBCCA3D4F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9970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FB2FB6-4BFE-49D1-87EE-43FF043546FF}" type="datetime1">
              <a:rPr lang="en-US" smtClean="0"/>
              <a:t>9/16/19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F7503E-0CA0-4227-8C20-AFBCCA3D4F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1341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D0661CB-D3ED-4453-8B6A-C1F35C71E4AB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2F7503E-0CA0-4227-8C20-AFBCCA3D4F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64373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Layout" Target="../diagrams/layout6.xml"/><Relationship Id="rId7" Type="http://schemas.openxmlformats.org/officeDocument/2006/relationships/image" Target="../media/image10.png"/><Relationship Id="rId12" Type="http://schemas.microsoft.com/office/2007/relationships/diagramDrawing" Target="../diagrams/drawing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11" Type="http://schemas.openxmlformats.org/officeDocument/2006/relationships/diagramColors" Target="../diagrams/colors7.xml"/><Relationship Id="rId5" Type="http://schemas.openxmlformats.org/officeDocument/2006/relationships/diagramColors" Target="../diagrams/colors6.xml"/><Relationship Id="rId10" Type="http://schemas.openxmlformats.org/officeDocument/2006/relationships/diagramQuickStyle" Target="../diagrams/quickStyle7.xml"/><Relationship Id="rId4" Type="http://schemas.openxmlformats.org/officeDocument/2006/relationships/diagramQuickStyle" Target="../diagrams/quickStyle6.xml"/><Relationship Id="rId9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hyperlink" Target="https://dl.bintray.com/xquartz/downloads/XQuartz-2.7.11.dmg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rokibulhasan@iut-dhaka.edu" TargetMode="External"/><Relationship Id="rId2" Type="http://schemas.openxmlformats.org/officeDocument/2006/relationships/hyperlink" Target="https://users.encs.concordia.ca/~asim/COEN_6501/tools/DD_flow_tutorial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users.encs.concordia.ca/~asim/COEN_6501/tools/tools.html" TargetMode="External"/><Relationship Id="rId4" Type="http://schemas.openxmlformats.org/officeDocument/2006/relationships/hyperlink" Target="https://fis.encs.concordia.ca/helpdesk-cgi/doorcode.cgi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ourceforge.net/projects/xming/" TargetMode="External"/><Relationship Id="rId3" Type="http://schemas.openxmlformats.org/officeDocument/2006/relationships/diagramLayout" Target="../diagrams/layout3.xml"/><Relationship Id="rId7" Type="http://schemas.openxmlformats.org/officeDocument/2006/relationships/hyperlink" Target="https://the.earth.li/~sgtatham/putty/latest/w64/putty-64bit-0.72-installer.msi" TargetMode="Externa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microsoft.com/office/2007/relationships/diagramDrawing" Target="../diagrams/drawing5.xml"/><Relationship Id="rId3" Type="http://schemas.openxmlformats.org/officeDocument/2006/relationships/diagramLayout" Target="../diagrams/layout4.xml"/><Relationship Id="rId7" Type="http://schemas.openxmlformats.org/officeDocument/2006/relationships/hyperlink" Target="https://www.mentor.com/company/higher_ed/modelsim-student-edition" TargetMode="External"/><Relationship Id="rId12" Type="http://schemas.openxmlformats.org/officeDocument/2006/relationships/diagramColors" Target="../diagrams/colors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11" Type="http://schemas.openxmlformats.org/officeDocument/2006/relationships/diagramQuickStyle" Target="../diagrams/quickStyle5.xml"/><Relationship Id="rId5" Type="http://schemas.openxmlformats.org/officeDocument/2006/relationships/diagramColors" Target="../diagrams/colors4.xml"/><Relationship Id="rId10" Type="http://schemas.openxmlformats.org/officeDocument/2006/relationships/diagramLayout" Target="../diagrams/layout5.xml"/><Relationship Id="rId4" Type="http://schemas.openxmlformats.org/officeDocument/2006/relationships/diagramQuickStyle" Target="../diagrams/quickStyle4.xml"/><Relationship Id="rId9" Type="http://schemas.openxmlformats.org/officeDocument/2006/relationships/diagramData" Target="../diagrams/data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5ABA7F3F-D56F-4C06-84AC-03FC83B064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9">
            <a:extLst>
              <a:ext uri="{FF2B5EF4-FFF2-40B4-BE49-F238E27FC236}">
                <a16:creationId xmlns:a16="http://schemas.microsoft.com/office/drawing/2014/main" id="{715374B5-D7C8-4AA9-BE65-DB7A0CA9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C73A7452-ED0F-4903-A620-8D103E556C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F6A3F6CE-D581-4C37-8822-4F4A68325E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9D6FA5B-5AE5-4FF5-9725-046DFCF422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>
            <a:normAutofit/>
          </a:bodyPr>
          <a:lstStyle/>
          <a:p>
            <a:r>
              <a:rPr lang="en-US"/>
              <a:t>Introduction to modelsim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7D2296-C691-4C2C-BA0C-878295B56E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COURSE: COEN 6501</a:t>
            </a:r>
          </a:p>
          <a:p>
            <a:r>
              <a:rPr lang="en-US" dirty="0"/>
              <a:t>Course Teacher: Dr. </a:t>
            </a:r>
            <a:r>
              <a:rPr lang="en-US" dirty="0" err="1"/>
              <a:t>Asim</a:t>
            </a:r>
            <a:r>
              <a:rPr lang="en-US" dirty="0"/>
              <a:t> Al-Khalili</a:t>
            </a:r>
          </a:p>
          <a:p>
            <a:pPr>
              <a:spcAft>
                <a:spcPts val="600"/>
              </a:spcAft>
            </a:pPr>
            <a:r>
              <a:rPr lang="en-US" dirty="0"/>
              <a:t>Prepared by: Rokibul Hasan Bhuiyan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F3CAAA-00C9-4D43-B2BA-592EFDC96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503E-0CA0-4227-8C20-AFBCCA3D4F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7048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6455CF0-BC0A-45A7-A93D-D0B9CDF45F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9373619"/>
              </p:ext>
            </p:extLst>
          </p:nvPr>
        </p:nvGraphicFramePr>
        <p:xfrm>
          <a:off x="1550505" y="1073426"/>
          <a:ext cx="9568070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E080BED1-8F26-45E6-9666-FA531E9575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57727" y="1928225"/>
            <a:ext cx="9953625" cy="4295775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8B4E7901-FE2F-4465-B790-75B2A57686C5}"/>
              </a:ext>
            </a:extLst>
          </p:cNvPr>
          <p:cNvSpPr/>
          <p:nvPr/>
        </p:nvSpPr>
        <p:spPr>
          <a:xfrm>
            <a:off x="2199861" y="5141843"/>
            <a:ext cx="1974574" cy="29154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EE13EAA7-A88A-457A-9849-CFA7FAE588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1391483"/>
              </p:ext>
            </p:extLst>
          </p:nvPr>
        </p:nvGraphicFramePr>
        <p:xfrm>
          <a:off x="1633325" y="5102951"/>
          <a:ext cx="1553823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4AD3884-703C-4730-946B-FFD689CCD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503E-0CA0-4227-8C20-AFBCCA3D4FC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133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485DA84-CB73-4E5E-9864-2460CE2805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D49185E-361A-421B-8F2D-11C7FFC686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B85BAA-C37F-44B4-B427-B4F10EBB4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-4668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C4EE06-D7B4-4FAC-A561-38A1C3802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018D83B-903C-4782-B1BB-A45164A71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785589A-A5AC-409A-B2A2-24D871B4C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867" y="158782"/>
            <a:ext cx="11870265" cy="65378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16037C-DCB4-4726-9F51-A904504A99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398" y="480515"/>
            <a:ext cx="10475203" cy="589230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EC9B2A-6130-4808-8968-E23A45317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503E-0CA0-4227-8C20-AFBCCA3D4FC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187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34D8265-E694-4DAD-9E4F-530C1D9621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4991" y="2177854"/>
            <a:ext cx="6844437" cy="4102433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8FE4DFC-70B3-4134-B398-B17F9B4279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7147992"/>
              </p:ext>
            </p:extLst>
          </p:nvPr>
        </p:nvGraphicFramePr>
        <p:xfrm>
          <a:off x="2250831" y="1153550"/>
          <a:ext cx="8152126" cy="923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6D2639-29B5-4E3E-93EE-146163353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503E-0CA0-4227-8C20-AFBCCA3D4FC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9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2793B903-AB42-42A0-AE97-93D366679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1D868099-6145-4BC0-A5EA-74BEF1776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5E9F6A4-5239-4052-98AB-B2D4B46BF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275" y="2221434"/>
            <a:ext cx="6997260" cy="2449040"/>
          </a:xfrm>
          <a:prstGeom prst="rect">
            <a:avLst/>
          </a:prstGeom>
        </p:spPr>
      </p:pic>
      <p:sp>
        <p:nvSpPr>
          <p:cNvPr id="28" name="Freeform 6">
            <a:extLst>
              <a:ext uri="{FF2B5EF4-FFF2-40B4-BE49-F238E27FC236}">
                <a16:creationId xmlns:a16="http://schemas.microsoft.com/office/drawing/2014/main" id="{CC1026F7-DECB-49B4-A565-518BBA445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2DCE46-F69A-4E67-BE15-F9F9784E9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92F7503E-0CA0-4227-8C20-AFBCCA3D4FC8}" type="slidenum">
              <a:rPr lang="en-US" smtClean="0"/>
              <a:pPr defTabSz="914400">
                <a:spcAft>
                  <a:spcPts val="600"/>
                </a:spcAft>
              </a:pPr>
              <a:t>13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7CF2462-98DC-4FAD-9098-9185BE6629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9438360"/>
              </p:ext>
            </p:extLst>
          </p:nvPr>
        </p:nvGraphicFramePr>
        <p:xfrm>
          <a:off x="8471423" y="2286000"/>
          <a:ext cx="3053039" cy="3931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78110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6">
            <a:extLst>
              <a:ext uri="{FF2B5EF4-FFF2-40B4-BE49-F238E27FC236}">
                <a16:creationId xmlns:a16="http://schemas.microsoft.com/office/drawing/2014/main" id="{9485DA84-CB73-4E5E-9864-2460CE2805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8">
            <a:extLst>
              <a:ext uri="{FF2B5EF4-FFF2-40B4-BE49-F238E27FC236}">
                <a16:creationId xmlns:a16="http://schemas.microsoft.com/office/drawing/2014/main" id="{7D49185E-361A-421B-8F2D-11C7FFC686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14B85BAA-C37F-44B4-B427-B4F10EBB4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-4668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EDC4EE06-D7B4-4FAC-A561-38A1C3802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14">
            <a:extLst>
              <a:ext uri="{FF2B5EF4-FFF2-40B4-BE49-F238E27FC236}">
                <a16:creationId xmlns:a16="http://schemas.microsoft.com/office/drawing/2014/main" id="{9018D83B-903C-4782-B1BB-A45164A71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6">
            <a:extLst>
              <a:ext uri="{FF2B5EF4-FFF2-40B4-BE49-F238E27FC236}">
                <a16:creationId xmlns:a16="http://schemas.microsoft.com/office/drawing/2014/main" id="{8785589A-A5AC-409A-B2A2-24D871B4C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867" y="158782"/>
            <a:ext cx="11870265" cy="65378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FA461C1-0727-4FF8-8488-FCB0C56AF2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0109" y="480515"/>
            <a:ext cx="6251780" cy="589230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717698-A64E-48F7-BAD0-ABD6B14A9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503E-0CA0-4227-8C20-AFBCCA3D4FC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28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807223-DF88-4D6D-970E-08919E5E02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46CD03-D076-40A3-9AA4-2B7BB288B1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58" y="0"/>
            <a:ext cx="12192000" cy="6858000"/>
          </a:xfrm>
          <a:prstGeom prst="rect">
            <a:avLst/>
          </a:prstGeom>
          <a:gradFill flip="none" rotWithShape="1">
            <a:gsLst>
              <a:gs pos="30000">
                <a:schemeClr val="bg2">
                  <a:alpha val="75000"/>
                </a:schemeClr>
              </a:gs>
              <a:gs pos="100000">
                <a:schemeClr val="bg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D28697-83F7-4C09-A9B2-6CAA588556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C6952D-5E64-46BE-8399-B304E0A91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92F7503E-0CA0-4227-8C20-AFBCCA3D4FC8}" type="slidenum">
              <a:rPr lang="en-US" smtClean="0"/>
              <a:pPr>
                <a:spcAft>
                  <a:spcPts val="600"/>
                </a:spcAft>
              </a:pPr>
              <a:t>15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DB57A07-EF96-4A87-818E-C7D2B49B48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395988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7736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BAB9A2-0ED0-44F7-ACD9-56A06601A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503E-0CA0-4227-8C20-AFBCCA3D4FC8}" type="slidenum">
              <a:rPr lang="en-US" smtClean="0"/>
              <a:t>16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F5F6F7-3BB5-954C-A7E5-5F071E272343}"/>
              </a:ext>
            </a:extLst>
          </p:cNvPr>
          <p:cNvSpPr txBox="1"/>
          <p:nvPr/>
        </p:nvSpPr>
        <p:spPr>
          <a:xfrm>
            <a:off x="2280745" y="1156138"/>
            <a:ext cx="7107523" cy="230832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Download </a:t>
            </a:r>
            <a:r>
              <a:rPr lang="en-US" dirty="0" err="1"/>
              <a:t>Xquartz</a:t>
            </a:r>
            <a:r>
              <a:rPr lang="en-US" dirty="0"/>
              <a:t> and install it .</a:t>
            </a:r>
          </a:p>
          <a:p>
            <a:r>
              <a:rPr lang="en-US" dirty="0"/>
              <a:t>     Link: </a:t>
            </a:r>
            <a:r>
              <a:rPr lang="en-US" dirty="0">
                <a:hlinkClick r:id="rId2"/>
              </a:rPr>
              <a:t>https://dl.bintray.com/xquartz/downloads/XQuartz-2.7.11.dmg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Run </a:t>
            </a:r>
            <a:r>
              <a:rPr lang="en-US" dirty="0" err="1"/>
              <a:t>Xquartz</a:t>
            </a:r>
            <a:r>
              <a:rPr lang="en-US" dirty="0"/>
              <a:t> in background.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Open </a:t>
            </a:r>
            <a:r>
              <a:rPr lang="en-US" dirty="0" err="1"/>
              <a:t>Xterm</a:t>
            </a:r>
            <a:r>
              <a:rPr lang="en-US" dirty="0"/>
              <a:t> from </a:t>
            </a:r>
            <a:r>
              <a:rPr lang="en-US" dirty="0" err="1"/>
              <a:t>Xquartz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 connect to server.</a:t>
            </a:r>
          </a:p>
          <a:p>
            <a:r>
              <a:rPr lang="en-US" dirty="0"/>
              <a:t>	</a:t>
            </a:r>
            <a:r>
              <a:rPr lang="en-US" dirty="0" err="1"/>
              <a:t>ssh</a:t>
            </a:r>
            <a:r>
              <a:rPr lang="en-US" dirty="0"/>
              <a:t> –X (your encs user name)@</a:t>
            </a:r>
            <a:r>
              <a:rPr lang="en-US" dirty="0" err="1"/>
              <a:t>login.encs.Concordia.ca</a:t>
            </a:r>
            <a:endParaRPr lang="en-US" dirty="0"/>
          </a:p>
          <a:p>
            <a:r>
              <a:rPr lang="en-US" dirty="0"/>
              <a:t>**(there is a space between </a:t>
            </a:r>
            <a:r>
              <a:rPr lang="en-US" dirty="0" err="1"/>
              <a:t>ssh</a:t>
            </a:r>
            <a:r>
              <a:rPr lang="en-US" dirty="0"/>
              <a:t> and 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Put password and other commands are same as page </a:t>
            </a:r>
            <a:r>
              <a:rPr lang="en-US" dirty="0">
                <a:hlinkClick r:id="rId3" action="ppaction://hlinksldjump"/>
              </a:rPr>
              <a:t>13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46742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DFABB8-CE7A-0D4D-B554-B44ED0FB6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503E-0CA0-4227-8C20-AFBCCA3D4FC8}" type="slidenum">
              <a:rPr lang="en-US" smtClean="0"/>
              <a:t>17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C47E85-7D6C-AF4A-AE8B-A940871541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4402"/>
            <a:ext cx="12192000" cy="652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731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350D41E-8965-2A49-B87A-144C73B83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503E-0CA0-4227-8C20-AFBCCA3D4FC8}" type="slidenum">
              <a:rPr lang="en-US" smtClean="0"/>
              <a:t>18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F64FD-6756-E048-9863-9029E805E11E}"/>
              </a:ext>
            </a:extLst>
          </p:cNvPr>
          <p:cNvSpPr txBox="1"/>
          <p:nvPr/>
        </p:nvSpPr>
        <p:spPr>
          <a:xfrm>
            <a:off x="1073426" y="1509739"/>
            <a:ext cx="1046921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 detailed tutorial on </a:t>
            </a:r>
            <a:r>
              <a:rPr lang="en-US" dirty="0" err="1"/>
              <a:t>modelsim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</a:t>
            </a:r>
            <a:r>
              <a:rPr lang="en-US" dirty="0" err="1">
                <a:hlinkClick r:id="rId2"/>
              </a:rPr>
              <a:t>users.encs.concordia.ca</a:t>
            </a:r>
            <a:r>
              <a:rPr lang="en-US" dirty="0">
                <a:hlinkClick r:id="rId2"/>
              </a:rPr>
              <a:t>/~</a:t>
            </a:r>
            <a:r>
              <a:rPr lang="en-US" dirty="0" err="1">
                <a:hlinkClick r:id="rId2"/>
              </a:rPr>
              <a:t>asim</a:t>
            </a:r>
            <a:r>
              <a:rPr lang="en-US" dirty="0">
                <a:hlinkClick r:id="rId2"/>
              </a:rPr>
              <a:t>/COEN_6501/tools/</a:t>
            </a:r>
            <a:r>
              <a:rPr lang="en-US" dirty="0" err="1">
                <a:hlinkClick r:id="rId2"/>
              </a:rPr>
              <a:t>DD_flow_tutorial.pdf</a:t>
            </a:r>
            <a:endParaRPr lang="en-US" dirty="0"/>
          </a:p>
          <a:p>
            <a:endParaRPr lang="en-US" dirty="0"/>
          </a:p>
          <a:p>
            <a:r>
              <a:rPr lang="en-US" dirty="0"/>
              <a:t>Contact me on : </a:t>
            </a:r>
            <a:r>
              <a:rPr lang="en-US" dirty="0">
                <a:hlinkClick r:id="rId3"/>
              </a:rPr>
              <a:t>rokibulhasan@iut-dhaka.edu</a:t>
            </a:r>
            <a:endParaRPr lang="en-US" dirty="0"/>
          </a:p>
          <a:p>
            <a:endParaRPr lang="en-US" dirty="0"/>
          </a:p>
          <a:p>
            <a:r>
              <a:rPr lang="en-US" dirty="0"/>
              <a:t>For Lab door codes: </a:t>
            </a:r>
            <a:r>
              <a:rPr lang="en-US" dirty="0">
                <a:hlinkClick r:id="rId4"/>
              </a:rPr>
              <a:t>https://</a:t>
            </a:r>
            <a:r>
              <a:rPr lang="en-US" dirty="0" err="1">
                <a:hlinkClick r:id="rId4"/>
              </a:rPr>
              <a:t>fis.encs.concordia.ca</a:t>
            </a:r>
            <a:r>
              <a:rPr lang="en-US" dirty="0">
                <a:hlinkClick r:id="rId4"/>
              </a:rPr>
              <a:t>/helpdesk-</a:t>
            </a:r>
            <a:r>
              <a:rPr lang="en-US" dirty="0" err="1">
                <a:hlinkClick r:id="rId4"/>
              </a:rPr>
              <a:t>cgi</a:t>
            </a:r>
            <a:r>
              <a:rPr lang="en-US" dirty="0">
                <a:hlinkClick r:id="rId4"/>
              </a:rPr>
              <a:t>/</a:t>
            </a:r>
            <a:r>
              <a:rPr lang="en-US" dirty="0" err="1">
                <a:hlinkClick r:id="rId4"/>
              </a:rPr>
              <a:t>doorcode.cgi</a:t>
            </a:r>
            <a:endParaRPr lang="en-US" dirty="0"/>
          </a:p>
          <a:p>
            <a:endParaRPr lang="en-US" dirty="0"/>
          </a:p>
          <a:p>
            <a:r>
              <a:rPr lang="en-US" dirty="0"/>
              <a:t>Reference: </a:t>
            </a:r>
          </a:p>
          <a:p>
            <a:r>
              <a:rPr lang="en-US" dirty="0">
                <a:hlinkClick r:id="rId5"/>
              </a:rPr>
              <a:t>https://users.encs.concordia.ca/~asim/COEN_6501/tools/tools.html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384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D488911C-0EC7-40A9-9BCB-CA8A66E462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53023EA8-527A-4FA2-A71D-626F912756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74" name="Freeform 6">
              <a:extLst>
                <a:ext uri="{FF2B5EF4-FFF2-40B4-BE49-F238E27FC236}">
                  <a16:creationId xmlns:a16="http://schemas.microsoft.com/office/drawing/2014/main" id="{60C46CD6-ADBB-41BC-8969-7C707D4332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75" name="Freeform 6">
              <a:extLst>
                <a:ext uri="{FF2B5EF4-FFF2-40B4-BE49-F238E27FC236}">
                  <a16:creationId xmlns:a16="http://schemas.microsoft.com/office/drawing/2014/main" id="{B6C38415-998B-45FB-A12C-BD0B184CB8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C8D89F71-9459-4318-ACAE-874616C3A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462" y="968188"/>
            <a:ext cx="10194046" cy="48942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thank you and questions slide à¦à¦° à¦à¦¬à¦¿à¦° à¦«à¦²à¦¾à¦«à¦²">
            <a:extLst>
              <a:ext uri="{FF2B5EF4-FFF2-40B4-BE49-F238E27FC236}">
                <a16:creationId xmlns:a16="http://schemas.microsoft.com/office/drawing/2014/main" id="{D90AB148-A043-4E21-A703-C57AC770BF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68916" y="1289918"/>
            <a:ext cx="5657137" cy="4242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8D0E5C7-91E6-48AF-BEB1-D5DECC76F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2F7503E-0CA0-4227-8C20-AFBCCA3D4FC8}" type="slidenum">
              <a:rPr lang="en-US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19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209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6C967D9-E6F2-4FB1-BC0E-1BD92E24F2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5864478"/>
              </p:ext>
            </p:extLst>
          </p:nvPr>
        </p:nvGraphicFramePr>
        <p:xfrm>
          <a:off x="1205948" y="1012406"/>
          <a:ext cx="6175513" cy="712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98900AA-51B2-4966-AE65-C957F04ED9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8920091"/>
              </p:ext>
            </p:extLst>
          </p:nvPr>
        </p:nvGraphicFramePr>
        <p:xfrm>
          <a:off x="1205948" y="2345636"/>
          <a:ext cx="6175513" cy="1083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714F5A0F-53B4-4B13-86E5-83C4BEA971D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6748" y="931145"/>
            <a:ext cx="3647661" cy="4995710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F45AF96-6A20-43AD-A111-AE9D8EB31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503E-0CA0-4227-8C20-AFBCCA3D4F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82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B471071-8074-4357-AC1F-3857CB810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503E-0CA0-4227-8C20-AFBCCA3D4FC8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5341148-05F1-4EDA-B786-5FA1394C0E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7142002"/>
              </p:ext>
            </p:extLst>
          </p:nvPr>
        </p:nvGraphicFramePr>
        <p:xfrm>
          <a:off x="1272209" y="887896"/>
          <a:ext cx="10098155" cy="755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9A1D79B-2546-4E83-9E5C-5A5E6BFBA1C6}"/>
              </a:ext>
            </a:extLst>
          </p:cNvPr>
          <p:cNvSpPr txBox="1"/>
          <p:nvPr/>
        </p:nvSpPr>
        <p:spPr>
          <a:xfrm>
            <a:off x="1431235" y="2133598"/>
            <a:ext cx="6538704" cy="39703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Download a SSH Software like Putty and X11 forwarding software like </a:t>
            </a:r>
            <a:r>
              <a:rPr lang="en-US" dirty="0" err="1"/>
              <a:t>Xming</a:t>
            </a:r>
            <a:r>
              <a:rPr lang="en-US" dirty="0"/>
              <a:t> . Install them. If you are using in Lab then those are already installed.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someone is having connectivity issue using outside Concordia’s network then download </a:t>
            </a:r>
            <a:r>
              <a:rPr lang="en-US" dirty="0" err="1"/>
              <a:t>vpn</a:t>
            </a:r>
            <a:r>
              <a:rPr lang="en-US" dirty="0"/>
              <a:t> client from </a:t>
            </a:r>
            <a:r>
              <a:rPr lang="en-US" dirty="0" err="1"/>
              <a:t>myconcordia’s</a:t>
            </a:r>
            <a:r>
              <a:rPr lang="en-US" dirty="0"/>
              <a:t> portal.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Putty Download link: </a:t>
            </a:r>
            <a:r>
              <a:rPr lang="en-US" dirty="0">
                <a:hlinkClick r:id="rId7"/>
              </a:rPr>
              <a:t>https://the.earth.li/~sgtatham/putty/latest/w64/putty-64bit-0.72-installer.msi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Download </a:t>
            </a:r>
            <a:r>
              <a:rPr lang="en-US" dirty="0" err="1"/>
              <a:t>Xming</a:t>
            </a:r>
            <a:r>
              <a:rPr lang="en-US" dirty="0"/>
              <a:t> from following link: </a:t>
            </a:r>
            <a:r>
              <a:rPr lang="en-US" dirty="0">
                <a:hlinkClick r:id="rId8"/>
              </a:rPr>
              <a:t>https://sourceforge.net/projects/xming/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9E6EF2-0C61-495B-862F-91EAB77ABBB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69939" y="1853234"/>
            <a:ext cx="3400425" cy="386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058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0B0E2EC-3CBE-4EAF-B16B-46FB17790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503E-0CA0-4227-8C20-AFBCCA3D4FC8}" type="slidenum">
              <a:rPr lang="en-US" smtClean="0"/>
              <a:t>4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D6D03D-E1B0-49D3-8509-74A1707DD8CD}"/>
              </a:ext>
            </a:extLst>
          </p:cNvPr>
          <p:cNvSpPr txBox="1"/>
          <p:nvPr/>
        </p:nvSpPr>
        <p:spPr>
          <a:xfrm>
            <a:off x="1417599" y="1233587"/>
            <a:ext cx="2895986" cy="419653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Run </a:t>
            </a:r>
            <a:r>
              <a:rPr lang="en-US" dirty="0" err="1"/>
              <a:t>Xming</a:t>
            </a:r>
            <a:r>
              <a:rPr lang="en-US" dirty="0"/>
              <a:t> Server in </a:t>
            </a:r>
          </a:p>
          <a:p>
            <a:pPr>
              <a:lnSpc>
                <a:spcPct val="150000"/>
              </a:lnSpc>
            </a:pPr>
            <a:r>
              <a:rPr lang="en-US" dirty="0"/>
              <a:t>     background.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Open putty’s console.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Put Host Name:</a:t>
            </a:r>
          </a:p>
          <a:p>
            <a:pPr>
              <a:lnSpc>
                <a:spcPct val="150000"/>
              </a:lnSpc>
            </a:pPr>
            <a:r>
              <a:rPr lang="en-US" dirty="0"/>
              <a:t>     login.encs.concordia.ca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Port : 22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Expand SSH in category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Click on X11 and Enable </a:t>
            </a:r>
          </a:p>
          <a:p>
            <a:pPr>
              <a:lnSpc>
                <a:spcPct val="150000"/>
              </a:lnSpc>
            </a:pPr>
            <a:r>
              <a:rPr lang="en-US" dirty="0"/>
              <a:t>      X11 forwarding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Click on open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DF896A-EC82-4349-BA67-278EAECA84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6168" y="901148"/>
            <a:ext cx="3461153" cy="444591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7134BAE-197A-4120-A09F-5A9F6ECED7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9844" y="874644"/>
            <a:ext cx="3461152" cy="4759512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46D299E9-3573-42D3-80C0-A1BA45087BBB}"/>
              </a:ext>
            </a:extLst>
          </p:cNvPr>
          <p:cNvSpPr/>
          <p:nvPr/>
        </p:nvSpPr>
        <p:spPr>
          <a:xfrm flipV="1">
            <a:off x="8057321" y="4352675"/>
            <a:ext cx="574515" cy="139812"/>
          </a:xfrm>
          <a:prstGeom prst="rightArrow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1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A82D91-F86A-4FC5-B8CE-25C5E902E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503E-0CA0-4227-8C20-AFBCCA3D4FC8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08B4EA-CF2D-4306-89CD-C7BA0E5107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3555" y="509377"/>
            <a:ext cx="8697213" cy="2135349"/>
          </a:xfrm>
          <a:prstGeom prst="rect">
            <a:avLst/>
          </a:prstGeom>
        </p:spPr>
      </p:pic>
      <p:sp>
        <p:nvSpPr>
          <p:cNvPr id="4" name="Arrow: Down 3">
            <a:extLst>
              <a:ext uri="{FF2B5EF4-FFF2-40B4-BE49-F238E27FC236}">
                <a16:creationId xmlns:a16="http://schemas.microsoft.com/office/drawing/2014/main" id="{6A7ECA18-DED3-48E1-A86C-50E60C9605B2}"/>
              </a:ext>
            </a:extLst>
          </p:cNvPr>
          <p:cNvSpPr/>
          <p:nvPr/>
        </p:nvSpPr>
        <p:spPr>
          <a:xfrm>
            <a:off x="6096000" y="2912012"/>
            <a:ext cx="332935" cy="51698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FF2AB2-553D-4D99-8883-118CE01DED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0435" y="3429000"/>
            <a:ext cx="6241774" cy="282238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4EE86D1-C03F-43B6-8AC6-2CD69B93BBA4}"/>
              </a:ext>
            </a:extLst>
          </p:cNvPr>
          <p:cNvSpPr/>
          <p:nvPr/>
        </p:nvSpPr>
        <p:spPr>
          <a:xfrm>
            <a:off x="2743200" y="3882887"/>
            <a:ext cx="5950226" cy="265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2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B043F4-3A98-423B-936F-484C0CF0B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503E-0CA0-4227-8C20-AFBCCA3D4FC8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B46115-6D89-427E-8BDF-EF75D0108804}"/>
              </a:ext>
            </a:extLst>
          </p:cNvPr>
          <p:cNvSpPr txBox="1"/>
          <p:nvPr/>
        </p:nvSpPr>
        <p:spPr>
          <a:xfrm>
            <a:off x="1484243" y="993913"/>
            <a:ext cx="9922653" cy="286232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Create  new directory name coen_6501: </a:t>
            </a:r>
            <a:r>
              <a:rPr lang="en-US" dirty="0" err="1"/>
              <a:t>mkdir</a:t>
            </a:r>
            <a:r>
              <a:rPr lang="en-US" dirty="0"/>
              <a:t> coen_6501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 go into that directory: cd coen_6501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 get out of that directory: cd ..</a:t>
            </a:r>
          </a:p>
          <a:p>
            <a:r>
              <a:rPr lang="en-US" dirty="0"/>
              <a:t>						  ( cd space dot dot)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 set environment into that directory: </a:t>
            </a:r>
            <a:r>
              <a:rPr lang="fr-FR" dirty="0"/>
              <a:t>source /CMC/ENVIRONMENT/</a:t>
            </a:r>
            <a:r>
              <a:rPr lang="fr-FR" dirty="0" err="1"/>
              <a:t>modelsim.env</a:t>
            </a:r>
            <a:endParaRPr lang="fr-FR" dirty="0"/>
          </a:p>
          <a:p>
            <a:r>
              <a:rPr lang="fr-FR" dirty="0"/>
              <a:t>  ** There </a:t>
            </a:r>
            <a:r>
              <a:rPr lang="fr-FR" dirty="0" err="1"/>
              <a:t>is</a:t>
            </a:r>
            <a:r>
              <a:rPr lang="fr-FR" dirty="0"/>
              <a:t> a </a:t>
            </a:r>
            <a:r>
              <a:rPr lang="fr-FR" dirty="0" err="1"/>
              <a:t>space</a:t>
            </a:r>
            <a:r>
              <a:rPr lang="fr-FR" dirty="0"/>
              <a:t> </a:t>
            </a:r>
            <a:r>
              <a:rPr lang="fr-FR" dirty="0" err="1"/>
              <a:t>after</a:t>
            </a:r>
            <a:r>
              <a:rPr lang="fr-FR" dirty="0"/>
              <a:t> source in </a:t>
            </a:r>
            <a:r>
              <a:rPr lang="fr-FR" dirty="0" err="1"/>
              <a:t>above</a:t>
            </a:r>
            <a:r>
              <a:rPr lang="fr-FR" dirty="0"/>
              <a:t> 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To open the console: </a:t>
            </a:r>
            <a:r>
              <a:rPr lang="fr-FR" dirty="0" err="1"/>
              <a:t>vsim</a:t>
            </a:r>
            <a:endParaRPr lang="fr-FR" dirty="0"/>
          </a:p>
          <a:p>
            <a:r>
              <a:rPr lang="fr-FR" dirty="0"/>
              <a:t>** first set the environnent and </a:t>
            </a:r>
            <a:r>
              <a:rPr lang="fr-FR" dirty="0" err="1"/>
              <a:t>then</a:t>
            </a:r>
            <a:r>
              <a:rPr lang="fr-FR" dirty="0"/>
              <a:t> </a:t>
            </a:r>
            <a:r>
              <a:rPr lang="fr-FR" dirty="0" err="1"/>
              <a:t>give</a:t>
            </a:r>
            <a:r>
              <a:rPr lang="fr-FR" dirty="0"/>
              <a:t> </a:t>
            </a:r>
            <a:r>
              <a:rPr lang="fr-FR" dirty="0" err="1"/>
              <a:t>vsim</a:t>
            </a:r>
            <a:r>
              <a:rPr lang="fr-FR" dirty="0"/>
              <a:t> command. Running the </a:t>
            </a:r>
            <a:r>
              <a:rPr lang="fr-FR" dirty="0" err="1"/>
              <a:t>Xming</a:t>
            </a:r>
            <a:r>
              <a:rPr lang="fr-FR" dirty="0"/>
              <a:t> server in background </a:t>
            </a:r>
          </a:p>
          <a:p>
            <a:r>
              <a:rPr lang="fr-FR" dirty="0"/>
              <a:t>    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also</a:t>
            </a:r>
            <a:r>
              <a:rPr lang="fr-FR" dirty="0"/>
              <a:t> </a:t>
            </a:r>
            <a:r>
              <a:rPr lang="fr-FR" dirty="0" err="1"/>
              <a:t>needed</a:t>
            </a:r>
            <a:r>
              <a:rPr lang="fr-FR" dirty="0"/>
              <a:t> in </a:t>
            </a:r>
            <a:r>
              <a:rPr lang="fr-FR" dirty="0" err="1"/>
              <a:t>this</a:t>
            </a:r>
            <a:r>
              <a:rPr lang="fr-FR" dirty="0"/>
              <a:t> case </a:t>
            </a:r>
            <a:r>
              <a:rPr lang="fr-FR" dirty="0" err="1"/>
              <a:t>otherwise</a:t>
            </a:r>
            <a:r>
              <a:rPr lang="fr-FR" dirty="0"/>
              <a:t>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get</a:t>
            </a:r>
            <a:r>
              <a:rPr lang="fr-FR" dirty="0"/>
              <a:t> display </a:t>
            </a:r>
            <a:r>
              <a:rPr lang="fr-FR" dirty="0" err="1"/>
              <a:t>error</a:t>
            </a:r>
            <a:r>
              <a:rPr lang="fr-FR" dirty="0"/>
              <a:t>. 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A85468-A899-435D-85A9-5096698779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5356" y="4141925"/>
            <a:ext cx="615315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325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0FDBC02-48C1-48B7-BF61-2D10CC72F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62AAD0-42E1-4737-9C88-868AC0C1DD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A582B3-A3B3-49D5-BBF0-98FEA4C2F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-4668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143F64-D44C-4123-A2E1-FEC1C3F30C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7DB13B9-D0D4-4393-AFAB-2B39448B2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09D4DB-94AA-484F-AE02-7611D18780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08" r="1" b="1"/>
          <a:stretch/>
        </p:blipFill>
        <p:spPr>
          <a:xfrm>
            <a:off x="160867" y="160867"/>
            <a:ext cx="11870265" cy="6536266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181649-3942-422E-AA33-5FA5DBE51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292018"/>
            <a:ext cx="1596292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2F7503E-0CA0-4227-8C20-AFBCCA3D4FC8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069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7">
            <a:extLst>
              <a:ext uri="{FF2B5EF4-FFF2-40B4-BE49-F238E27FC236}">
                <a16:creationId xmlns:a16="http://schemas.microsoft.com/office/drawing/2014/main" id="{8C89EA62-F38E-4285-A105-C5E1BD360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2CF6E46A-CCCD-4728-B011-E147B2362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2E2C684B-30C9-4689-A529-EBF1B8ADB2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26" name="Rectangle 11">
            <a:extLst>
              <a:ext uri="{FF2B5EF4-FFF2-40B4-BE49-F238E27FC236}">
                <a16:creationId xmlns:a16="http://schemas.microsoft.com/office/drawing/2014/main" id="{CC30DECA-E52C-4D56-96B9-718590A2E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13">
            <a:extLst>
              <a:ext uri="{FF2B5EF4-FFF2-40B4-BE49-F238E27FC236}">
                <a16:creationId xmlns:a16="http://schemas.microsoft.com/office/drawing/2014/main" id="{7A046A95-1E4D-4EAE-9146-822CF94F0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E94C9933-93E1-43FF-8BC2-8F0B7794D3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8" name="Freeform 6">
              <a:extLst>
                <a:ext uri="{FF2B5EF4-FFF2-40B4-BE49-F238E27FC236}">
                  <a16:creationId xmlns:a16="http://schemas.microsoft.com/office/drawing/2014/main" id="{B3AA8CBD-7A2E-4084-A09F-484D16658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D394A38-CF94-44F8-89E3-18150177036C}"/>
              </a:ext>
            </a:extLst>
          </p:cNvPr>
          <p:cNvSpPr txBox="1"/>
          <p:nvPr/>
        </p:nvSpPr>
        <p:spPr>
          <a:xfrm>
            <a:off x="1562669" y="1480930"/>
            <a:ext cx="8447964" cy="32543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89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100" cap="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For Windows devices. Mac OS Users can skip till </a:t>
            </a:r>
            <a:r>
              <a:rPr lang="en-US" sz="6100" cap="all">
                <a:solidFill>
                  <a:schemeClr val="tx2"/>
                </a:solidFill>
                <a:latin typeface="+mj-lt"/>
                <a:ea typeface="+mj-ea"/>
                <a:cs typeface="+mj-cs"/>
              </a:rPr>
              <a:t>slide 14</a:t>
            </a:r>
            <a:r>
              <a:rPr lang="en-US" sz="6100" cap="all">
                <a:solidFill>
                  <a:schemeClr val="tx2"/>
                </a:solidFill>
                <a:latin typeface="+mj-lt"/>
                <a:ea typeface="+mj-ea"/>
                <a:cs typeface="+mj-cs"/>
                <a:hlinkClick r:id="rId2" action="ppaction://hlinksldjump"/>
              </a:rPr>
              <a:t>  </a:t>
            </a:r>
            <a:endParaRPr lang="en-US" sz="6100" cap="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7AFC654-91B8-42DC-B51A-20FD1DAEE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92F7503E-0CA0-4227-8C20-AFBCCA3D4FC8}" type="slidenum">
              <a:rPr lang="en-US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8</a:t>
            </a:fld>
            <a:endParaRPr lang="en-US" kern="1200" baseline="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2665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E248B78-2504-445F-A4DC-04A0F963FF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8578328"/>
              </p:ext>
            </p:extLst>
          </p:nvPr>
        </p:nvGraphicFramePr>
        <p:xfrm>
          <a:off x="2160104" y="1139687"/>
          <a:ext cx="8342907" cy="7686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D278FFA-54A9-4EBD-A2EE-A0AC670B6B8A}"/>
              </a:ext>
            </a:extLst>
          </p:cNvPr>
          <p:cNvSpPr txBox="1"/>
          <p:nvPr/>
        </p:nvSpPr>
        <p:spPr>
          <a:xfrm>
            <a:off x="2305878" y="2048973"/>
            <a:ext cx="8197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Go to : </a:t>
            </a:r>
            <a:r>
              <a:rPr lang="en-US" dirty="0">
                <a:hlinkClick r:id="rId7"/>
              </a:rPr>
              <a:t>https://www.mentor.com/company/higher_ed/modelsim-student-edition</a:t>
            </a:r>
            <a:endParaRPr lang="en-US" dirty="0"/>
          </a:p>
          <a:p>
            <a:r>
              <a:rPr lang="en-US" dirty="0"/>
              <a:t>Click on </a:t>
            </a:r>
            <a:r>
              <a:rPr lang="en-US" b="1" dirty="0"/>
              <a:t>Download Student Edition</a:t>
            </a:r>
            <a:r>
              <a:rPr lang="en-US" dirty="0"/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E99CC2-151E-43C1-B7FC-CE863C8ACA4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05878" y="2776193"/>
            <a:ext cx="6271745" cy="2779096"/>
          </a:xfrm>
          <a:prstGeom prst="rect">
            <a:avLst/>
          </a:prstGeom>
        </p:spPr>
      </p:pic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2EA2448F-3F60-45E9-B5BF-AFC809AC35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3752412"/>
              </p:ext>
            </p:extLst>
          </p:nvPr>
        </p:nvGraphicFramePr>
        <p:xfrm>
          <a:off x="9566031" y="3657600"/>
          <a:ext cx="1844091" cy="7686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9DD1CD-29CC-40FB-9D47-34FE3DE32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503E-0CA0-4227-8C20-AFBCCA3D4FC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49816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27959267615F438B316B149CC1E302" ma:contentTypeVersion="8" ma:contentTypeDescription="Create a new document." ma:contentTypeScope="" ma:versionID="6e3651d20873cde3d425279deaa548e5">
  <xsd:schema xmlns:xsd="http://www.w3.org/2001/XMLSchema" xmlns:xs="http://www.w3.org/2001/XMLSchema" xmlns:p="http://schemas.microsoft.com/office/2006/metadata/properties" xmlns:ns3="d43a9960-e729-4049-b3d5-4d5d66e49803" targetNamespace="http://schemas.microsoft.com/office/2006/metadata/properties" ma:root="true" ma:fieldsID="80c1ac49415bfb11914b57011e27af13" ns3:_="">
    <xsd:import namespace="d43a9960-e729-4049-b3d5-4d5d66e4980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3a9960-e729-4049-b3d5-4d5d66e498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6AC304-351B-454E-8CF6-84601E4EFF92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d43a9960-e729-4049-b3d5-4d5d66e49803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189FF2F-8609-467D-A5CD-0E1B2727B6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3a9960-e729-4049-b3d5-4d5d66e498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B8E45E-77BF-43AE-8FF1-0D1FE4CD35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487</Words>
  <Application>Microsoft Macintosh PowerPoint</Application>
  <PresentationFormat>Widescreen</PresentationFormat>
  <Paragraphs>78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Franklin Gothic Book</vt:lpstr>
      <vt:lpstr>Crop</vt:lpstr>
      <vt:lpstr>Introduction to modelsim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modelsim</dc:title>
  <dc:creator>Rokibul Hasan Bhuiyan</dc:creator>
  <cp:lastModifiedBy>Rokibul Hasan Bhuiyan</cp:lastModifiedBy>
  <cp:revision>1</cp:revision>
  <cp:lastPrinted>2019-09-16T19:36:34Z</cp:lastPrinted>
  <dcterms:created xsi:type="dcterms:W3CDTF">2019-09-12T15:38:41Z</dcterms:created>
  <dcterms:modified xsi:type="dcterms:W3CDTF">2019-09-16T19:38:44Z</dcterms:modified>
</cp:coreProperties>
</file>